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9"/>
  </p:handoutMasterIdLst>
  <p:sldIdLst>
    <p:sldId id="261" r:id="rId2"/>
    <p:sldId id="257" r:id="rId3"/>
    <p:sldId id="262" r:id="rId4"/>
    <p:sldId id="285" r:id="rId5"/>
    <p:sldId id="264" r:id="rId6"/>
    <p:sldId id="263" r:id="rId7"/>
    <p:sldId id="287" r:id="rId8"/>
    <p:sldId id="286" r:id="rId9"/>
    <p:sldId id="288" r:id="rId10"/>
    <p:sldId id="289" r:id="rId11"/>
    <p:sldId id="266" r:id="rId12"/>
    <p:sldId id="265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80" r:id="rId24"/>
    <p:sldId id="281" r:id="rId25"/>
    <p:sldId id="279" r:id="rId26"/>
    <p:sldId id="282" r:id="rId27"/>
    <p:sldId id="284" r:id="rId2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colò Balestrieri" initials="NB" lastIdx="1" clrIdx="0">
    <p:extLst>
      <p:ext uri="{19B8F6BF-5375-455C-9EA6-DF929625EA0E}">
        <p15:presenceInfo xmlns:p15="http://schemas.microsoft.com/office/powerpoint/2012/main" userId="7a60089a59bd92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228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10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Balestrieri" userId="7a60089a59bd927c" providerId="LiveId" clId="{FEBBCF48-AE01-42BE-AEA5-27E5AB795CD9}"/>
    <pc:docChg chg="undo custSel addSld delSld modSld sldOrd">
      <pc:chgData name="Niccolò Balestrieri" userId="7a60089a59bd927c" providerId="LiveId" clId="{FEBBCF48-AE01-42BE-AEA5-27E5AB795CD9}" dt="2023-03-10T10:35:58.567" v="3842" actId="47"/>
      <pc:docMkLst>
        <pc:docMk/>
      </pc:docMkLst>
      <pc:sldChg chg="addSp delSp modSp mod">
        <pc:chgData name="Niccolò Balestrieri" userId="7a60089a59bd927c" providerId="LiveId" clId="{FEBBCF48-AE01-42BE-AEA5-27E5AB795CD9}" dt="2023-03-09T19:48:34.956" v="2889" actId="14100"/>
        <pc:sldMkLst>
          <pc:docMk/>
          <pc:sldMk cId="3383649683" sldId="257"/>
        </pc:sldMkLst>
        <pc:spChg chg="add del mod">
          <ac:chgData name="Niccolò Balestrieri" userId="7a60089a59bd927c" providerId="LiveId" clId="{FEBBCF48-AE01-42BE-AEA5-27E5AB795CD9}" dt="2023-03-09T19:48:34.956" v="2889" actId="14100"/>
          <ac:spMkLst>
            <pc:docMk/>
            <pc:sldMk cId="3383649683" sldId="257"/>
            <ac:spMk id="3" creationId="{00000000-0000-0000-0000-000000000000}"/>
          </ac:spMkLst>
        </pc:spChg>
        <pc:spChg chg="add del mod">
          <ac:chgData name="Niccolò Balestrieri" userId="7a60089a59bd927c" providerId="LiveId" clId="{FEBBCF48-AE01-42BE-AEA5-27E5AB795CD9}" dt="2023-03-07T14:56:56.057" v="1"/>
          <ac:spMkLst>
            <pc:docMk/>
            <pc:sldMk cId="3383649683" sldId="257"/>
            <ac:spMk id="4" creationId="{AB1F4A84-0ABD-88D1-4826-C2D8BD77776D}"/>
          </ac:spMkLst>
        </pc:spChg>
        <pc:spChg chg="add del mod">
          <ac:chgData name="Niccolò Balestrieri" userId="7a60089a59bd927c" providerId="LiveId" clId="{FEBBCF48-AE01-42BE-AEA5-27E5AB795CD9}" dt="2023-03-07T14:57:27.421" v="9"/>
          <ac:spMkLst>
            <pc:docMk/>
            <pc:sldMk cId="3383649683" sldId="257"/>
            <ac:spMk id="5" creationId="{644D881F-26B3-7775-7373-24D8BFD52CEB}"/>
          </ac:spMkLst>
        </pc:spChg>
        <pc:picChg chg="add mod">
          <ac:chgData name="Niccolò Balestrieri" userId="7a60089a59bd927c" providerId="LiveId" clId="{FEBBCF48-AE01-42BE-AEA5-27E5AB795CD9}" dt="2023-03-09T19:47:01.020" v="2873" actId="14100"/>
          <ac:picMkLst>
            <pc:docMk/>
            <pc:sldMk cId="3383649683" sldId="257"/>
            <ac:picMk id="5" creationId="{6D1FB941-C58D-4276-5D24-F8EDBD14FD5F}"/>
          </ac:picMkLst>
        </pc:picChg>
        <pc:picChg chg="add del mod">
          <ac:chgData name="Niccolò Balestrieri" userId="7a60089a59bd927c" providerId="LiveId" clId="{FEBBCF48-AE01-42BE-AEA5-27E5AB795CD9}" dt="2023-03-09T19:46:17.651" v="2861" actId="478"/>
          <ac:picMkLst>
            <pc:docMk/>
            <pc:sldMk cId="3383649683" sldId="257"/>
            <ac:picMk id="7" creationId="{FE50DA67-5477-71D7-04B8-1CB3055400DD}"/>
          </ac:picMkLst>
        </pc:picChg>
      </pc:sldChg>
      <pc:sldChg chg="addSp delSp modSp mod">
        <pc:chgData name="Niccolò Balestrieri" userId="7a60089a59bd927c" providerId="LiveId" clId="{FEBBCF48-AE01-42BE-AEA5-27E5AB795CD9}" dt="2023-03-09T20:00:30.681" v="3062" actId="1076"/>
        <pc:sldMkLst>
          <pc:docMk/>
          <pc:sldMk cId="3381937370" sldId="262"/>
        </pc:sldMkLst>
        <pc:spChg chg="mod">
          <ac:chgData name="Niccolò Balestrieri" userId="7a60089a59bd927c" providerId="LiveId" clId="{FEBBCF48-AE01-42BE-AEA5-27E5AB795CD9}" dt="2023-03-07T15:08:21.993" v="116" actId="404"/>
          <ac:spMkLst>
            <pc:docMk/>
            <pc:sldMk cId="3381937370" sldId="262"/>
            <ac:spMk id="2" creationId="{27EEFC0C-E459-43A1-18EA-90DB4E34D6EB}"/>
          </ac:spMkLst>
        </pc:spChg>
        <pc:spChg chg="mod">
          <ac:chgData name="Niccolò Balestrieri" userId="7a60089a59bd927c" providerId="LiveId" clId="{FEBBCF48-AE01-42BE-AEA5-27E5AB795CD9}" dt="2023-03-09T20:00:06.525" v="3058" actId="1076"/>
          <ac:spMkLst>
            <pc:docMk/>
            <pc:sldMk cId="3381937370" sldId="262"/>
            <ac:spMk id="3" creationId="{C2B4D35C-4516-2421-F5EA-03D136C89F13}"/>
          </ac:spMkLst>
        </pc:spChg>
        <pc:spChg chg="add del mod">
          <ac:chgData name="Niccolò Balestrieri" userId="7a60089a59bd927c" providerId="LiveId" clId="{FEBBCF48-AE01-42BE-AEA5-27E5AB795CD9}" dt="2023-03-09T19:55:34.374" v="2992" actId="478"/>
          <ac:spMkLst>
            <pc:docMk/>
            <pc:sldMk cId="3381937370" sldId="262"/>
            <ac:spMk id="4" creationId="{A83CCCCD-20E4-43BD-E3BA-3AAFB37162FA}"/>
          </ac:spMkLst>
        </pc:spChg>
        <pc:spChg chg="add mod">
          <ac:chgData name="Niccolò Balestrieri" userId="7a60089a59bd927c" providerId="LiveId" clId="{FEBBCF48-AE01-42BE-AEA5-27E5AB795CD9}" dt="2023-03-09T19:59:23.796" v="3038" actId="14100"/>
          <ac:spMkLst>
            <pc:docMk/>
            <pc:sldMk cId="3381937370" sldId="262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19:59:35.314" v="3046" actId="27636"/>
          <ac:spMkLst>
            <pc:docMk/>
            <pc:sldMk cId="3381937370" sldId="262"/>
            <ac:spMk id="7" creationId="{511D7A93-8FFD-1F81-E593-671A2B545F07}"/>
          </ac:spMkLst>
        </pc:spChg>
        <pc:picChg chg="add del mod">
          <ac:chgData name="Niccolò Balestrieri" userId="7a60089a59bd927c" providerId="LiveId" clId="{FEBBCF48-AE01-42BE-AEA5-27E5AB795CD9}" dt="2023-03-09T19:53:51.144" v="2890" actId="478"/>
          <ac:picMkLst>
            <pc:docMk/>
            <pc:sldMk cId="3381937370" sldId="262"/>
            <ac:picMk id="5" creationId="{A1248E5A-0D37-14A5-BCA8-E4D533918E33}"/>
          </ac:picMkLst>
        </pc:picChg>
        <pc:picChg chg="add del mod">
          <ac:chgData name="Niccolò Balestrieri" userId="7a60089a59bd927c" providerId="LiveId" clId="{FEBBCF48-AE01-42BE-AEA5-27E5AB795CD9}" dt="2023-03-09T19:59:29.525" v="3044" actId="478"/>
          <ac:picMkLst>
            <pc:docMk/>
            <pc:sldMk cId="3381937370" sldId="262"/>
            <ac:picMk id="9" creationId="{664394B9-2472-7C06-0E5D-FCB219AA77F1}"/>
          </ac:picMkLst>
        </pc:picChg>
        <pc:picChg chg="add mod">
          <ac:chgData name="Niccolò Balestrieri" userId="7a60089a59bd927c" providerId="LiveId" clId="{FEBBCF48-AE01-42BE-AEA5-27E5AB795CD9}" dt="2023-03-09T20:00:30.681" v="3062" actId="1076"/>
          <ac:picMkLst>
            <pc:docMk/>
            <pc:sldMk cId="3381937370" sldId="262"/>
            <ac:picMk id="11" creationId="{0A161239-24E2-3878-FEFF-52482387E431}"/>
          </ac:picMkLst>
        </pc:picChg>
      </pc:sldChg>
      <pc:sldChg chg="addSp delSp modSp mod ord">
        <pc:chgData name="Niccolò Balestrieri" userId="7a60089a59bd927c" providerId="LiveId" clId="{FEBBCF48-AE01-42BE-AEA5-27E5AB795CD9}" dt="2023-03-10T10:20:56.157" v="3634" actId="20577"/>
        <pc:sldMkLst>
          <pc:docMk/>
          <pc:sldMk cId="54625484" sldId="263"/>
        </pc:sldMkLst>
        <pc:spChg chg="mod">
          <ac:chgData name="Niccolò Balestrieri" userId="7a60089a59bd927c" providerId="LiveId" clId="{FEBBCF48-AE01-42BE-AEA5-27E5AB795CD9}" dt="2023-03-07T17:37:01.303" v="464"/>
          <ac:spMkLst>
            <pc:docMk/>
            <pc:sldMk cId="54625484" sldId="263"/>
            <ac:spMk id="2" creationId="{977D0CD7-8B13-41EB-E45E-66B990304E13}"/>
          </ac:spMkLst>
        </pc:spChg>
        <pc:spChg chg="del mod">
          <ac:chgData name="Niccolò Balestrieri" userId="7a60089a59bd927c" providerId="LiveId" clId="{FEBBCF48-AE01-42BE-AEA5-27E5AB795CD9}" dt="2023-03-10T10:10:38.766" v="3543" actId="21"/>
          <ac:spMkLst>
            <pc:docMk/>
            <pc:sldMk cId="54625484" sldId="263"/>
            <ac:spMk id="3" creationId="{62BE9180-E5AB-1133-3555-6CF0E4FCD05A}"/>
          </ac:spMkLst>
        </pc:spChg>
        <pc:spChg chg="add mod">
          <ac:chgData name="Niccolò Balestrieri" userId="7a60089a59bd927c" providerId="LiveId" clId="{FEBBCF48-AE01-42BE-AEA5-27E5AB795CD9}" dt="2023-03-10T10:20:21.242" v="3629" actId="1076"/>
          <ac:spMkLst>
            <pc:docMk/>
            <pc:sldMk cId="54625484" sldId="263"/>
            <ac:spMk id="4" creationId="{79EE44A4-1C9D-2BC5-B58C-86D0FA8ADC27}"/>
          </ac:spMkLst>
        </pc:spChg>
        <pc:spChg chg="add del mod">
          <ac:chgData name="Niccolò Balestrieri" userId="7a60089a59bd927c" providerId="LiveId" clId="{FEBBCF48-AE01-42BE-AEA5-27E5AB795CD9}" dt="2023-03-10T09:29:01.928" v="3464" actId="21"/>
          <ac:spMkLst>
            <pc:docMk/>
            <pc:sldMk cId="54625484" sldId="263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10:10:45.638" v="3545" actId="21"/>
          <ac:spMkLst>
            <pc:docMk/>
            <pc:sldMk cId="54625484" sldId="263"/>
            <ac:spMk id="10" creationId="{42AB3BE0-27BB-8948-8678-B024A379A7ED}"/>
          </ac:spMkLst>
        </pc:spChg>
        <pc:spChg chg="add mod">
          <ac:chgData name="Niccolò Balestrieri" userId="7a60089a59bd927c" providerId="LiveId" clId="{FEBBCF48-AE01-42BE-AEA5-27E5AB795CD9}" dt="2023-03-10T10:20:56.157" v="3634" actId="20577"/>
          <ac:spMkLst>
            <pc:docMk/>
            <pc:sldMk cId="54625484" sldId="263"/>
            <ac:spMk id="12" creationId="{D4526D9C-92C0-399E-1317-25FC6BD52544}"/>
          </ac:spMkLst>
        </pc:spChg>
        <pc:picChg chg="add del mod">
          <ac:chgData name="Niccolò Balestrieri" userId="7a60089a59bd927c" providerId="LiveId" clId="{FEBBCF48-AE01-42BE-AEA5-27E5AB795CD9}" dt="2023-03-10T09:28:57.103" v="3463" actId="478"/>
          <ac:picMkLst>
            <pc:docMk/>
            <pc:sldMk cId="54625484" sldId="263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10:06:37.022" v="3486" actId="478"/>
          <ac:picMkLst>
            <pc:docMk/>
            <pc:sldMk cId="54625484" sldId="263"/>
            <ac:picMk id="8" creationId="{D997CCBF-75F2-254C-AF96-740DF7776554}"/>
          </ac:picMkLst>
        </pc:picChg>
        <pc:picChg chg="add del mod">
          <ac:chgData name="Niccolò Balestrieri" userId="7a60089a59bd927c" providerId="LiveId" clId="{FEBBCF48-AE01-42BE-AEA5-27E5AB795CD9}" dt="2023-03-10T10:12:37.088" v="3555" actId="478"/>
          <ac:picMkLst>
            <pc:docMk/>
            <pc:sldMk cId="54625484" sldId="263"/>
            <ac:picMk id="11" creationId="{3E30D51A-DFD1-24F3-0D87-350DBE96A9F0}"/>
          </ac:picMkLst>
        </pc:picChg>
        <pc:picChg chg="add mod">
          <ac:chgData name="Niccolò Balestrieri" userId="7a60089a59bd927c" providerId="LiveId" clId="{FEBBCF48-AE01-42BE-AEA5-27E5AB795CD9}" dt="2023-03-10T10:20:28.699" v="3633" actId="1076"/>
          <ac:picMkLst>
            <pc:docMk/>
            <pc:sldMk cId="54625484" sldId="263"/>
            <ac:picMk id="14" creationId="{A24E54E6-3A83-8A69-4BFA-D4D86524C2EE}"/>
          </ac:picMkLst>
        </pc:picChg>
      </pc:sldChg>
      <pc:sldChg chg="addSp delSp modSp mod">
        <pc:chgData name="Niccolò Balestrieri" userId="7a60089a59bd927c" providerId="LiveId" clId="{FEBBCF48-AE01-42BE-AEA5-27E5AB795CD9}" dt="2023-03-10T10:09:23.870" v="3542" actId="12"/>
        <pc:sldMkLst>
          <pc:docMk/>
          <pc:sldMk cId="426692803" sldId="264"/>
        </pc:sldMkLst>
        <pc:spChg chg="mod">
          <ac:chgData name="Niccolò Balestrieri" userId="7a60089a59bd927c" providerId="LiveId" clId="{FEBBCF48-AE01-42BE-AEA5-27E5AB795CD9}" dt="2023-03-07T15:55:44.452" v="283" actId="113"/>
          <ac:spMkLst>
            <pc:docMk/>
            <pc:sldMk cId="426692803" sldId="264"/>
            <ac:spMk id="2" creationId="{205BD208-FAD5-3365-CE7F-6D82AB6CD426}"/>
          </ac:spMkLst>
        </pc:spChg>
        <pc:spChg chg="mod">
          <ac:chgData name="Niccolò Balestrieri" userId="7a60089a59bd927c" providerId="LiveId" clId="{FEBBCF48-AE01-42BE-AEA5-27E5AB795CD9}" dt="2023-03-10T10:09:23.870" v="3542" actId="12"/>
          <ac:spMkLst>
            <pc:docMk/>
            <pc:sldMk cId="426692803" sldId="264"/>
            <ac:spMk id="3" creationId="{0A27B06F-7512-BA4E-0895-89013A43F536}"/>
          </ac:spMkLst>
        </pc:spChg>
        <pc:spChg chg="add mod">
          <ac:chgData name="Niccolò Balestrieri" userId="7a60089a59bd927c" providerId="LiveId" clId="{FEBBCF48-AE01-42BE-AEA5-27E5AB795CD9}" dt="2023-03-07T16:49:11.233" v="451" actId="207"/>
          <ac:spMkLst>
            <pc:docMk/>
            <pc:sldMk cId="426692803" sldId="264"/>
            <ac:spMk id="9" creationId="{9B7F87DE-EA62-04D6-1CB5-E1504BCDD2E7}"/>
          </ac:spMkLst>
        </pc:spChg>
        <pc:picChg chg="add del mod">
          <ac:chgData name="Niccolò Balestrieri" userId="7a60089a59bd927c" providerId="LiveId" clId="{FEBBCF48-AE01-42BE-AEA5-27E5AB795CD9}" dt="2023-03-07T16:44:35.058" v="385" actId="478"/>
          <ac:picMkLst>
            <pc:docMk/>
            <pc:sldMk cId="426692803" sldId="264"/>
            <ac:picMk id="5" creationId="{5E280D87-D764-B15F-2E8D-129A39A97501}"/>
          </ac:picMkLst>
        </pc:picChg>
        <pc:picChg chg="add mod">
          <ac:chgData name="Niccolò Balestrieri" userId="7a60089a59bd927c" providerId="LiveId" clId="{FEBBCF48-AE01-42BE-AEA5-27E5AB795CD9}" dt="2023-03-10T08:56:21.812" v="3431" actId="1076"/>
          <ac:picMkLst>
            <pc:docMk/>
            <pc:sldMk cId="426692803" sldId="264"/>
            <ac:picMk id="7" creationId="{FFFF9110-A650-D8D9-2851-E6CD3189FF77}"/>
          </ac:picMkLst>
        </pc:picChg>
        <pc:picChg chg="add del mod">
          <ac:chgData name="Niccolò Balestrieri" userId="7a60089a59bd927c" providerId="LiveId" clId="{FEBBCF48-AE01-42BE-AEA5-27E5AB795CD9}" dt="2023-03-07T16:46:02.017" v="401" actId="478"/>
          <ac:picMkLst>
            <pc:docMk/>
            <pc:sldMk cId="426692803" sldId="264"/>
            <ac:picMk id="8" creationId="{91C1CA2B-91CC-D7CD-D14D-F1A21F03F955}"/>
          </ac:picMkLst>
        </pc:picChg>
      </pc:sldChg>
      <pc:sldChg chg="addSp delSp modSp mod">
        <pc:chgData name="Niccolò Balestrieri" userId="7a60089a59bd927c" providerId="LiveId" clId="{FEBBCF48-AE01-42BE-AEA5-27E5AB795CD9}" dt="2023-03-08T11:02:13.046" v="1142" actId="123"/>
        <pc:sldMkLst>
          <pc:docMk/>
          <pc:sldMk cId="4214034808" sldId="265"/>
        </pc:sldMkLst>
        <pc:spChg chg="mod">
          <ac:chgData name="Niccolò Balestrieri" userId="7a60089a59bd927c" providerId="LiveId" clId="{FEBBCF48-AE01-42BE-AEA5-27E5AB795CD9}" dt="2023-03-07T19:06:19.487" v="956" actId="403"/>
          <ac:spMkLst>
            <pc:docMk/>
            <pc:sldMk cId="4214034808" sldId="265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02:13.046" v="1142" actId="123"/>
          <ac:spMkLst>
            <pc:docMk/>
            <pc:sldMk cId="4214034808" sldId="265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4" creationId="{006EA611-8690-C9B1-54BC-4BB764E27A56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5" creationId="{38AD8B05-118A-0902-F1B5-9EB7DD35523C}"/>
          </ac:spMkLst>
        </pc:spChg>
        <pc:spChg chg="add del mod">
          <ac:chgData name="Niccolò Balestrieri" userId="7a60089a59bd927c" providerId="LiveId" clId="{FEBBCF48-AE01-42BE-AEA5-27E5AB795CD9}" dt="2023-03-07T19:09:02.116" v="1020" actId="2711"/>
          <ac:spMkLst>
            <pc:docMk/>
            <pc:sldMk cId="4214034808" sldId="265"/>
            <ac:spMk id="8" creationId="{4EDD8B9F-B334-35E5-BECB-B08432AAAE47}"/>
          </ac:spMkLst>
        </pc:spChg>
        <pc:spChg chg="add mod">
          <ac:chgData name="Niccolò Balestrieri" userId="7a60089a59bd927c" providerId="LiveId" clId="{FEBBCF48-AE01-42BE-AEA5-27E5AB795CD9}" dt="2023-03-07T19:09:20.759" v="1027" actId="20577"/>
          <ac:spMkLst>
            <pc:docMk/>
            <pc:sldMk cId="4214034808" sldId="265"/>
            <ac:spMk id="9" creationId="{D994BBCC-BAB0-C2AF-858B-3BE5B4F792BF}"/>
          </ac:spMkLst>
        </pc:sp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6" creationId="{D7A11099-3CE1-7A6E-84B2-5C0305C25222}"/>
          </ac:picMkLst>
        </pc:pic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7" creationId="{A3CCCB8B-1224-5542-D54F-3DB15C5BECCB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1" creationId="{21DFE483-D3CF-0340-C6F5-717B477768FE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3" creationId="{5ADD8EA9-80DE-39DF-E564-6E9B41FFBD83}"/>
          </ac:picMkLst>
        </pc:picChg>
        <pc:picChg chg="add mod">
          <ac:chgData name="Niccolò Balestrieri" userId="7a60089a59bd927c" providerId="LiveId" clId="{FEBBCF48-AE01-42BE-AEA5-27E5AB795CD9}" dt="2023-03-07T19:09:56.174" v="1035" actId="14100"/>
          <ac:picMkLst>
            <pc:docMk/>
            <pc:sldMk cId="4214034808" sldId="265"/>
            <ac:picMk id="15" creationId="{5733107D-27D5-F49C-0081-8FB979B17A49}"/>
          </ac:picMkLst>
        </pc:picChg>
        <pc:picChg chg="add mod">
          <ac:chgData name="Niccolò Balestrieri" userId="7a60089a59bd927c" providerId="LiveId" clId="{FEBBCF48-AE01-42BE-AEA5-27E5AB795CD9}" dt="2023-03-07T19:10:39.162" v="1043" actId="14100"/>
          <ac:picMkLst>
            <pc:docMk/>
            <pc:sldMk cId="4214034808" sldId="265"/>
            <ac:picMk id="17" creationId="{C1CB361E-56DA-93BC-F4D0-9C1A0DCC38C4}"/>
          </ac:picMkLst>
        </pc:picChg>
      </pc:sldChg>
      <pc:sldChg chg="addSp modSp mod">
        <pc:chgData name="Niccolò Balestrieri" userId="7a60089a59bd927c" providerId="LiveId" clId="{FEBBCF48-AE01-42BE-AEA5-27E5AB795CD9}" dt="2023-03-08T11:02:16.636" v="1143" actId="123"/>
        <pc:sldMkLst>
          <pc:docMk/>
          <pc:sldMk cId="3661737839" sldId="266"/>
        </pc:sldMkLst>
        <pc:spChg chg="mod">
          <ac:chgData name="Niccolò Balestrieri" userId="7a60089a59bd927c" providerId="LiveId" clId="{FEBBCF48-AE01-42BE-AEA5-27E5AB795CD9}" dt="2023-03-07T20:04:53.770" v="1089" actId="403"/>
          <ac:spMkLst>
            <pc:docMk/>
            <pc:sldMk cId="3661737839" sldId="266"/>
            <ac:spMk id="2" creationId="{88AC6E95-034B-43C1-E644-173901714ABE}"/>
          </ac:spMkLst>
        </pc:spChg>
        <pc:spChg chg="mod">
          <ac:chgData name="Niccolò Balestrieri" userId="7a60089a59bd927c" providerId="LiveId" clId="{FEBBCF48-AE01-42BE-AEA5-27E5AB795CD9}" dt="2023-03-08T11:02:16.636" v="1143" actId="123"/>
          <ac:spMkLst>
            <pc:docMk/>
            <pc:sldMk cId="3661737839" sldId="266"/>
            <ac:spMk id="3" creationId="{C452A7A1-D977-9388-0C94-4A7FEFA7F901}"/>
          </ac:spMkLst>
        </pc:spChg>
        <pc:spChg chg="add mod">
          <ac:chgData name="Niccolò Balestrieri" userId="7a60089a59bd927c" providerId="LiveId" clId="{FEBBCF48-AE01-42BE-AEA5-27E5AB795CD9}" dt="2023-03-07T19:07:08.430" v="1001" actId="1076"/>
          <ac:spMkLst>
            <pc:docMk/>
            <pc:sldMk cId="3661737839" sldId="266"/>
            <ac:spMk id="4" creationId="{3B2CD3CF-081C-1386-5204-4BFFFF1B6F46}"/>
          </ac:spMkLst>
        </pc:spChg>
        <pc:spChg chg="add mod">
          <ac:chgData name="Niccolò Balestrieri" userId="7a60089a59bd927c" providerId="LiveId" clId="{FEBBCF48-AE01-42BE-AEA5-27E5AB795CD9}" dt="2023-03-07T19:05:26.258" v="946" actId="20577"/>
          <ac:spMkLst>
            <pc:docMk/>
            <pc:sldMk cId="3661737839" sldId="266"/>
            <ac:spMk id="5" creationId="{00016B2B-411F-5BF8-DC01-EBB1BFA42305}"/>
          </ac:spMkLst>
        </pc:spChg>
        <pc:picChg chg="add mod">
          <ac:chgData name="Niccolò Balestrieri" userId="7a60089a59bd927c" providerId="LiveId" clId="{FEBBCF48-AE01-42BE-AEA5-27E5AB795CD9}" dt="2023-03-07T19:05:06.581" v="917" actId="14100"/>
          <ac:picMkLst>
            <pc:docMk/>
            <pc:sldMk cId="3661737839" sldId="266"/>
            <ac:picMk id="7" creationId="{DD623465-210D-DD5B-AF81-D7421F8970B6}"/>
          </ac:picMkLst>
        </pc:picChg>
        <pc:picChg chg="add mod">
          <ac:chgData name="Niccolò Balestrieri" userId="7a60089a59bd927c" providerId="LiveId" clId="{FEBBCF48-AE01-42BE-AEA5-27E5AB795CD9}" dt="2023-03-07T19:05:55.039" v="952" actId="14100"/>
          <ac:picMkLst>
            <pc:docMk/>
            <pc:sldMk cId="3661737839" sldId="266"/>
            <ac:picMk id="9" creationId="{24514048-26FE-BF8F-A409-180FE2725030}"/>
          </ac:picMkLst>
        </pc:picChg>
      </pc:sldChg>
      <pc:sldChg chg="new del">
        <pc:chgData name="Niccolò Balestrieri" userId="7a60089a59bd927c" providerId="LiveId" clId="{FEBBCF48-AE01-42BE-AEA5-27E5AB795CD9}" dt="2023-03-08T11:52:19.600" v="1315" actId="47"/>
        <pc:sldMkLst>
          <pc:docMk/>
          <pc:sldMk cId="1016274447" sldId="267"/>
        </pc:sldMkLst>
      </pc:sldChg>
      <pc:sldChg chg="modSp new del mod">
        <pc:chgData name="Niccolò Balestrieri" userId="7a60089a59bd927c" providerId="LiveId" clId="{FEBBCF48-AE01-42BE-AEA5-27E5AB795CD9}" dt="2023-03-07T19:13:32.472" v="1087" actId="47"/>
        <pc:sldMkLst>
          <pc:docMk/>
          <pc:sldMk cId="1484732993" sldId="267"/>
        </pc:sldMkLst>
        <pc:spChg chg="mod">
          <ac:chgData name="Niccolò Balestrieri" userId="7a60089a59bd927c" providerId="LiveId" clId="{FEBBCF48-AE01-42BE-AEA5-27E5AB795CD9}" dt="2023-03-07T19:13:09.793" v="1086" actId="20577"/>
          <ac:spMkLst>
            <pc:docMk/>
            <pc:sldMk cId="1484732993" sldId="267"/>
            <ac:spMk id="2" creationId="{5685F9D3-991A-786E-AF7C-FD538011E884}"/>
          </ac:spMkLst>
        </pc:spChg>
      </pc:sldChg>
      <pc:sldChg chg="addSp delSp modSp add mod">
        <pc:chgData name="Niccolò Balestrieri" userId="7a60089a59bd927c" providerId="LiveId" clId="{FEBBCF48-AE01-42BE-AEA5-27E5AB795CD9}" dt="2023-03-08T11:15:47.769" v="1253" actId="1076"/>
        <pc:sldMkLst>
          <pc:docMk/>
          <pc:sldMk cId="2789510418" sldId="268"/>
        </pc:sldMkLst>
        <pc:spChg chg="mod">
          <ac:chgData name="Niccolò Balestrieri" userId="7a60089a59bd927c" providerId="LiveId" clId="{FEBBCF48-AE01-42BE-AEA5-27E5AB795CD9}" dt="2023-03-08T11:02:05.914" v="1141" actId="123"/>
          <ac:spMkLst>
            <pc:docMk/>
            <pc:sldMk cId="2789510418" sldId="268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1:15:40.033" v="1252" actId="14100"/>
          <ac:spMkLst>
            <pc:docMk/>
            <pc:sldMk cId="2789510418" sldId="268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0:55:10.459" v="1135" actId="21"/>
          <ac:spMkLst>
            <pc:docMk/>
            <pc:sldMk cId="2789510418" sldId="268"/>
            <ac:spMk id="9" creationId="{D994BBCC-BAB0-C2AF-858B-3BE5B4F792BF}"/>
          </ac:spMkLst>
        </pc:spChg>
        <pc:picChg chg="add mod">
          <ac:chgData name="Niccolò Balestrieri" userId="7a60089a59bd927c" providerId="LiveId" clId="{FEBBCF48-AE01-42BE-AEA5-27E5AB795CD9}" dt="2023-03-08T11:15:47.769" v="1253" actId="1076"/>
          <ac:picMkLst>
            <pc:docMk/>
            <pc:sldMk cId="2789510418" sldId="268"/>
            <ac:picMk id="5" creationId="{AB318EAD-2C1E-641D-AA73-8BA9BF21B056}"/>
          </ac:picMkLst>
        </pc:picChg>
        <pc:picChg chg="del">
          <ac:chgData name="Niccolò Balestrieri" userId="7a60089a59bd927c" providerId="LiveId" clId="{FEBBCF48-AE01-42BE-AEA5-27E5AB795CD9}" dt="2023-03-08T10:54:48.081" v="1100" actId="478"/>
          <ac:picMkLst>
            <pc:docMk/>
            <pc:sldMk cId="2789510418" sldId="268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0:54:48.813" v="1101" actId="478"/>
          <ac:picMkLst>
            <pc:docMk/>
            <pc:sldMk cId="2789510418" sldId="268"/>
            <ac:picMk id="17" creationId="{C1CB361E-56DA-93BC-F4D0-9C1A0DCC38C4}"/>
          </ac:picMkLst>
        </pc:picChg>
      </pc:sldChg>
      <pc:sldChg chg="delSp modSp add mod">
        <pc:chgData name="Niccolò Balestrieri" userId="7a60089a59bd927c" providerId="LiveId" clId="{FEBBCF48-AE01-42BE-AEA5-27E5AB795CD9}" dt="2023-03-08T11:51:26.290" v="1274" actId="478"/>
        <pc:sldMkLst>
          <pc:docMk/>
          <pc:sldMk cId="394262085" sldId="269"/>
        </pc:sldMkLst>
        <pc:spChg chg="mod">
          <ac:chgData name="Niccolò Balestrieri" userId="7a60089a59bd927c" providerId="LiveId" clId="{FEBBCF48-AE01-42BE-AEA5-27E5AB795CD9}" dt="2023-03-08T11:44:47.701" v="1258" actId="20577"/>
          <ac:spMkLst>
            <pc:docMk/>
            <pc:sldMk cId="394262085" sldId="269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1:15.360" v="1272" actId="20577"/>
          <ac:spMkLst>
            <pc:docMk/>
            <pc:sldMk cId="394262085" sldId="269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8T11:51:24.416" v="1273" actId="478"/>
          <ac:spMkLst>
            <pc:docMk/>
            <pc:sldMk cId="394262085" sldId="269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1:51:26.290" v="1274" actId="478"/>
          <ac:spMkLst>
            <pc:docMk/>
            <pc:sldMk cId="394262085" sldId="269"/>
            <ac:spMk id="9" creationId="{D994BBCC-BAB0-C2AF-858B-3BE5B4F792BF}"/>
          </ac:spMkLst>
        </pc:spChg>
        <pc:picChg chg="del mod">
          <ac:chgData name="Niccolò Balestrieri" userId="7a60089a59bd927c" providerId="LiveId" clId="{FEBBCF48-AE01-42BE-AEA5-27E5AB795CD9}" dt="2023-03-08T11:46:28.740" v="1260" actId="478"/>
          <ac:picMkLst>
            <pc:docMk/>
            <pc:sldMk cId="394262085" sldId="269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1:46:29.248" v="1261" actId="478"/>
          <ac:picMkLst>
            <pc:docMk/>
            <pc:sldMk cId="394262085" sldId="269"/>
            <ac:picMk id="17" creationId="{C1CB361E-56DA-93BC-F4D0-9C1A0DCC38C4}"/>
          </ac:picMkLst>
        </pc:picChg>
      </pc:sldChg>
      <pc:sldChg chg="addSp delSp modSp add mod">
        <pc:chgData name="Niccolò Balestrieri" userId="7a60089a59bd927c" providerId="LiveId" clId="{FEBBCF48-AE01-42BE-AEA5-27E5AB795CD9}" dt="2023-03-08T18:55:34.353" v="1532" actId="122"/>
        <pc:sldMkLst>
          <pc:docMk/>
          <pc:sldMk cId="3392824150" sldId="270"/>
        </pc:sldMkLst>
        <pc:spChg chg="mod">
          <ac:chgData name="Niccolò Balestrieri" userId="7a60089a59bd927c" providerId="LiveId" clId="{FEBBCF48-AE01-42BE-AEA5-27E5AB795CD9}" dt="2023-03-08T11:52:01.130" v="1296" actId="20577"/>
          <ac:spMkLst>
            <pc:docMk/>
            <pc:sldMk cId="3392824150" sldId="270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6:13.845" v="1337" actId="27636"/>
          <ac:spMkLst>
            <pc:docMk/>
            <pc:sldMk cId="3392824150" sldId="270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5:34.353" v="1532" actId="122"/>
          <ac:spMkLst>
            <pc:docMk/>
            <pc:sldMk cId="3392824150" sldId="270"/>
            <ac:spMk id="4" creationId="{3789B673-86D7-6C7D-DB23-C88B3378C909}"/>
          </ac:spMkLst>
        </pc:spChg>
        <pc:spChg chg="add del mod">
          <ac:chgData name="Niccolò Balestrieri" userId="7a60089a59bd927c" providerId="LiveId" clId="{FEBBCF48-AE01-42BE-AEA5-27E5AB795CD9}" dt="2023-03-08T18:40:38.845" v="1471"/>
          <ac:spMkLst>
            <pc:docMk/>
            <pc:sldMk cId="3392824150" sldId="270"/>
            <ac:spMk id="13" creationId="{D3F206DC-2599-66A5-5D02-24A4800A9854}"/>
          </ac:spMkLst>
        </pc:sp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6" creationId="{8433590C-9B72-3C78-BB25-8B437E524612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8" creationId="{1F7CF02A-4FEA-F6A9-4E85-10FAE77FCC30}"/>
          </ac:picMkLst>
        </pc:picChg>
        <pc:picChg chg="add mod">
          <ac:chgData name="Niccolò Balestrieri" userId="7a60089a59bd927c" providerId="LiveId" clId="{FEBBCF48-AE01-42BE-AEA5-27E5AB795CD9}" dt="2023-03-08T18:40:39.729" v="1473" actId="1076"/>
          <ac:picMkLst>
            <pc:docMk/>
            <pc:sldMk cId="3392824150" sldId="270"/>
            <ac:picMk id="10" creationId="{A11AC691-B848-BA94-F856-F591BD4477B9}"/>
          </ac:picMkLst>
        </pc:picChg>
        <pc:picChg chg="add mod">
          <ac:chgData name="Niccolò Balestrieri" userId="7a60089a59bd927c" providerId="LiveId" clId="{FEBBCF48-AE01-42BE-AEA5-27E5AB795CD9}" dt="2023-03-08T18:40:39.263" v="1472" actId="1076"/>
          <ac:picMkLst>
            <pc:docMk/>
            <pc:sldMk cId="3392824150" sldId="270"/>
            <ac:picMk id="12" creationId="{D335473E-AE1F-5645-C97A-5F27AD0BA728}"/>
          </ac:picMkLst>
        </pc:picChg>
      </pc:sldChg>
      <pc:sldChg chg="modSp add del mod">
        <pc:chgData name="Niccolò Balestrieri" userId="7a60089a59bd927c" providerId="LiveId" clId="{FEBBCF48-AE01-42BE-AEA5-27E5AB795CD9}" dt="2023-03-08T11:52:21.250" v="1316" actId="47"/>
        <pc:sldMkLst>
          <pc:docMk/>
          <pc:sldMk cId="1621441435" sldId="271"/>
        </pc:sldMkLst>
        <pc:spChg chg="mod">
          <ac:chgData name="Niccolò Balestrieri" userId="7a60089a59bd927c" providerId="LiveId" clId="{FEBBCF48-AE01-42BE-AEA5-27E5AB795CD9}" dt="2023-03-08T11:52:11.689" v="1314" actId="20577"/>
          <ac:spMkLst>
            <pc:docMk/>
            <pc:sldMk cId="1621441435" sldId="271"/>
            <ac:spMk id="2" creationId="{0765CB5C-3DA3-4278-3C42-4017032908FA}"/>
          </ac:spMkLst>
        </pc:spChg>
      </pc:sldChg>
      <pc:sldChg chg="addSp modSp add del mod">
        <pc:chgData name="Niccolò Balestrieri" userId="7a60089a59bd927c" providerId="LiveId" clId="{FEBBCF48-AE01-42BE-AEA5-27E5AB795CD9}" dt="2023-03-10T10:35:58.567" v="3842" actId="47"/>
        <pc:sldMkLst>
          <pc:docMk/>
          <pc:sldMk cId="2852962686" sldId="271"/>
        </pc:sldMkLst>
        <pc:spChg chg="mod">
          <ac:chgData name="Niccolò Balestrieri" userId="7a60089a59bd927c" providerId="LiveId" clId="{FEBBCF48-AE01-42BE-AEA5-27E5AB795CD9}" dt="2023-03-08T18:53:27.340" v="1519" actId="1076"/>
          <ac:spMkLst>
            <pc:docMk/>
            <pc:sldMk cId="2852962686" sldId="271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3:44.488" v="1525" actId="20577"/>
          <ac:spMkLst>
            <pc:docMk/>
            <pc:sldMk cId="2852962686" sldId="271"/>
            <ac:spMk id="6" creationId="{070E6D22-D753-E20C-1BC6-AE26276AF78D}"/>
          </ac:spMkLst>
        </pc:spChg>
        <pc:picChg chg="add mod">
          <ac:chgData name="Niccolò Balestrieri" userId="7a60089a59bd927c" providerId="LiveId" clId="{FEBBCF48-AE01-42BE-AEA5-27E5AB795CD9}" dt="2023-03-08T18:53:04.861" v="1515" actId="14100"/>
          <ac:picMkLst>
            <pc:docMk/>
            <pc:sldMk cId="2852962686" sldId="271"/>
            <ac:picMk id="5" creationId="{D260D9AD-BE9E-E180-8017-6AE374857818}"/>
          </ac:picMkLst>
        </pc:picChg>
        <pc:picChg chg="add mod">
          <ac:chgData name="Niccolò Balestrieri" userId="7a60089a59bd927c" providerId="LiveId" clId="{FEBBCF48-AE01-42BE-AEA5-27E5AB795CD9}" dt="2023-03-08T18:56:39.070" v="1540" actId="1076"/>
          <ac:picMkLst>
            <pc:docMk/>
            <pc:sldMk cId="2852962686" sldId="271"/>
            <ac:picMk id="8" creationId="{E9784C02-0F0E-7DBF-8865-0751C314AC60}"/>
          </ac:picMkLst>
        </pc:picChg>
        <pc:cxnChg chg="add mod">
          <ac:chgData name="Niccolò Balestrieri" userId="7a60089a59bd927c" providerId="LiveId" clId="{FEBBCF48-AE01-42BE-AEA5-27E5AB795CD9}" dt="2023-03-08T18:56:27.368" v="1539" actId="1076"/>
          <ac:cxnSpMkLst>
            <pc:docMk/>
            <pc:sldMk cId="2852962686" sldId="271"/>
            <ac:cxnSpMk id="10" creationId="{8DC125A6-4D66-CB7A-F327-82403A38AB29}"/>
          </ac:cxnSpMkLst>
        </pc:cxnChg>
      </pc:sldChg>
      <pc:sldChg chg="addSp delSp modSp add mod">
        <pc:chgData name="Niccolò Balestrieri" userId="7a60089a59bd927c" providerId="LiveId" clId="{FEBBCF48-AE01-42BE-AEA5-27E5AB795CD9}" dt="2023-03-09T09:10:15.460" v="1654"/>
        <pc:sldMkLst>
          <pc:docMk/>
          <pc:sldMk cId="2789782427" sldId="272"/>
        </pc:sldMkLst>
        <pc:spChg chg="mod">
          <ac:chgData name="Niccolò Balestrieri" userId="7a60089a59bd927c" providerId="LiveId" clId="{FEBBCF48-AE01-42BE-AEA5-27E5AB795CD9}" dt="2023-03-08T19:11:16.312" v="1566" actId="14100"/>
          <ac:spMkLst>
            <pc:docMk/>
            <pc:sldMk cId="2789782427" sldId="272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9:24:47.340" v="1630" actId="21"/>
          <ac:spMkLst>
            <pc:docMk/>
            <pc:sldMk cId="2789782427" sldId="272"/>
            <ac:spMk id="4" creationId="{13E37A30-668E-AD7E-2206-6D018BE7854B}"/>
          </ac:spMkLst>
        </pc:spChg>
        <pc:picChg chg="add mod">
          <ac:chgData name="Niccolò Balestrieri" userId="7a60089a59bd927c" providerId="LiveId" clId="{FEBBCF48-AE01-42BE-AEA5-27E5AB795CD9}" dt="2023-03-09T09:09:57.811" v="1653" actId="1076"/>
          <ac:picMkLst>
            <pc:docMk/>
            <pc:sldMk cId="2789782427" sldId="272"/>
            <ac:picMk id="5" creationId="{6DFD5C13-6F90-A192-5CC5-BBEE98351CFA}"/>
          </ac:picMkLst>
        </pc:picChg>
        <pc:picChg chg="add mod">
          <ac:chgData name="Niccolò Balestrieri" userId="7a60089a59bd927c" providerId="LiveId" clId="{FEBBCF48-AE01-42BE-AEA5-27E5AB795CD9}" dt="2023-03-08T19:25:20.810" v="1636" actId="14100"/>
          <ac:picMkLst>
            <pc:docMk/>
            <pc:sldMk cId="2789782427" sldId="272"/>
            <ac:picMk id="6" creationId="{C455843E-49E2-BE43-91A0-3CCFBD248DCC}"/>
          </ac:picMkLst>
        </pc:picChg>
        <pc:cxnChg chg="add mod">
          <ac:chgData name="Niccolò Balestrieri" userId="7a60089a59bd927c" providerId="LiveId" clId="{FEBBCF48-AE01-42BE-AEA5-27E5AB795CD9}" dt="2023-03-09T09:10:15.460" v="1654"/>
          <ac:cxnSpMkLst>
            <pc:docMk/>
            <pc:sldMk cId="2789782427" sldId="272"/>
            <ac:cxnSpMk id="7" creationId="{E4A2F7AE-710D-FFB3-B70A-6D8F73E5B664}"/>
          </ac:cxnSpMkLst>
        </pc:cxnChg>
      </pc:sldChg>
      <pc:sldChg chg="addSp delSp modSp add mod">
        <pc:chgData name="Niccolò Balestrieri" userId="7a60089a59bd927c" providerId="LiveId" clId="{FEBBCF48-AE01-42BE-AEA5-27E5AB795CD9}" dt="2023-03-09T15:38:52.911" v="1871" actId="1076"/>
        <pc:sldMkLst>
          <pc:docMk/>
          <pc:sldMk cId="2687464292" sldId="273"/>
        </pc:sldMkLst>
        <pc:spChg chg="mod">
          <ac:chgData name="Niccolò Balestrieri" userId="7a60089a59bd927c" providerId="LiveId" clId="{FEBBCF48-AE01-42BE-AEA5-27E5AB795CD9}" dt="2023-03-09T09:12:40.350" v="1665" actId="20577"/>
          <ac:spMkLst>
            <pc:docMk/>
            <pc:sldMk cId="2687464292" sldId="273"/>
            <ac:spMk id="3" creationId="{8619DB85-B635-B365-CE94-01D5EF494F01}"/>
          </ac:spMkLst>
        </pc:spChg>
        <pc:picChg chg="del">
          <ac:chgData name="Niccolò Balestrieri" userId="7a60089a59bd927c" providerId="LiveId" clId="{FEBBCF48-AE01-42BE-AEA5-27E5AB795CD9}" dt="2023-03-09T09:18:39.819" v="1673" actId="478"/>
          <ac:picMkLst>
            <pc:docMk/>
            <pc:sldMk cId="2687464292" sldId="273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09:18:15.545" v="1666" actId="478"/>
          <ac:picMkLst>
            <pc:docMk/>
            <pc:sldMk cId="2687464292" sldId="273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09T15:38:44.832" v="1869" actId="1440"/>
          <ac:picMkLst>
            <pc:docMk/>
            <pc:sldMk cId="2687464292" sldId="273"/>
            <ac:picMk id="8" creationId="{8E5C7998-326B-96B0-42B8-66B6E4C67120}"/>
          </ac:picMkLst>
        </pc:picChg>
        <pc:picChg chg="add mod">
          <ac:chgData name="Niccolò Balestrieri" userId="7a60089a59bd927c" providerId="LiveId" clId="{FEBBCF48-AE01-42BE-AEA5-27E5AB795CD9}" dt="2023-03-09T15:38:52.911" v="1871" actId="1076"/>
          <ac:picMkLst>
            <pc:docMk/>
            <pc:sldMk cId="2687464292" sldId="273"/>
            <ac:picMk id="10" creationId="{2417E660-3597-A131-5B20-D75A25CA8758}"/>
          </ac:picMkLst>
        </pc:picChg>
      </pc:sldChg>
      <pc:sldChg chg="addSp delSp modSp add mod">
        <pc:chgData name="Niccolò Balestrieri" userId="7a60089a59bd927c" providerId="LiveId" clId="{FEBBCF48-AE01-42BE-AEA5-27E5AB795CD9}" dt="2023-03-09T19:07:30.340" v="2376" actId="1440"/>
        <pc:sldMkLst>
          <pc:docMk/>
          <pc:sldMk cId="1714944558" sldId="274"/>
        </pc:sldMkLst>
        <pc:spChg chg="mod">
          <ac:chgData name="Niccolò Balestrieri" userId="7a60089a59bd927c" providerId="LiveId" clId="{FEBBCF48-AE01-42BE-AEA5-27E5AB795CD9}" dt="2023-03-09T09:27:17.562" v="1723" actId="20577"/>
          <ac:spMkLst>
            <pc:docMk/>
            <pc:sldMk cId="1714944558" sldId="274"/>
            <ac:spMk id="3" creationId="{8619DB85-B635-B365-CE94-01D5EF494F01}"/>
          </ac:spMkLst>
        </pc:spChg>
        <pc:picChg chg="del">
          <ac:chgData name="Niccolò Balestrieri" userId="7a60089a59bd927c" providerId="LiveId" clId="{FEBBCF48-AE01-42BE-AEA5-27E5AB795CD9}" dt="2023-03-09T14:39:56.396" v="1726" actId="478"/>
          <ac:picMkLst>
            <pc:docMk/>
            <pc:sldMk cId="1714944558" sldId="274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14:39:55.802" v="1725" actId="478"/>
          <ac:picMkLst>
            <pc:docMk/>
            <pc:sldMk cId="1714944558" sldId="274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09T19:07:27.774" v="2375" actId="1440"/>
          <ac:picMkLst>
            <pc:docMk/>
            <pc:sldMk cId="1714944558" sldId="274"/>
            <ac:picMk id="8" creationId="{CCED49B2-E128-41DE-5628-949C81C18B8F}"/>
          </ac:picMkLst>
        </pc:picChg>
        <pc:picChg chg="add mod">
          <ac:chgData name="Niccolò Balestrieri" userId="7a60089a59bd927c" providerId="LiveId" clId="{FEBBCF48-AE01-42BE-AEA5-27E5AB795CD9}" dt="2023-03-09T19:07:30.340" v="2376" actId="1440"/>
          <ac:picMkLst>
            <pc:docMk/>
            <pc:sldMk cId="1714944558" sldId="274"/>
            <ac:picMk id="10" creationId="{E3ACF8A9-3F6B-69E6-74EF-4E26E14C6BEF}"/>
          </ac:picMkLst>
        </pc:picChg>
        <pc:cxnChg chg="mod">
          <ac:chgData name="Niccolò Balestrieri" userId="7a60089a59bd927c" providerId="LiveId" clId="{FEBBCF48-AE01-42BE-AEA5-27E5AB795CD9}" dt="2023-03-09T19:06:59.655" v="2366" actId="14100"/>
          <ac:cxnSpMkLst>
            <pc:docMk/>
            <pc:sldMk cId="1714944558" sldId="274"/>
            <ac:cxnSpMk id="7" creationId="{E4A2F7AE-710D-FFB3-B70A-6D8F73E5B664}"/>
          </ac:cxnSpMkLst>
        </pc:cxnChg>
      </pc:sldChg>
      <pc:sldChg chg="addSp delSp modSp add mod">
        <pc:chgData name="Niccolò Balestrieri" userId="7a60089a59bd927c" providerId="LiveId" clId="{FEBBCF48-AE01-42BE-AEA5-27E5AB795CD9}" dt="2023-03-09T15:02:08.817" v="1769" actId="20577"/>
        <pc:sldMkLst>
          <pc:docMk/>
          <pc:sldMk cId="2239784455" sldId="275"/>
        </pc:sldMkLst>
        <pc:spChg chg="mod">
          <ac:chgData name="Niccolò Balestrieri" userId="7a60089a59bd927c" providerId="LiveId" clId="{FEBBCF48-AE01-42BE-AEA5-27E5AB795CD9}" dt="2023-03-09T15:02:08.817" v="1769" actId="20577"/>
          <ac:spMkLst>
            <pc:docMk/>
            <pc:sldMk cId="2239784455" sldId="275"/>
            <ac:spMk id="3" creationId="{8619DB85-B635-B365-CE94-01D5EF494F01}"/>
          </ac:spMkLst>
        </pc:spChg>
        <pc:picChg chg="del">
          <ac:chgData name="Niccolò Balestrieri" userId="7a60089a59bd927c" providerId="LiveId" clId="{FEBBCF48-AE01-42BE-AEA5-27E5AB795CD9}" dt="2023-03-09T14:39:58.817" v="1728" actId="478"/>
          <ac:picMkLst>
            <pc:docMk/>
            <pc:sldMk cId="2239784455" sldId="275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14:39:58.321" v="1727" actId="478"/>
          <ac:picMkLst>
            <pc:docMk/>
            <pc:sldMk cId="2239784455" sldId="275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09T15:01:34.262" v="1742" actId="1076"/>
          <ac:picMkLst>
            <pc:docMk/>
            <pc:sldMk cId="2239784455" sldId="275"/>
            <ac:picMk id="8" creationId="{11C007D8-A1F5-A911-9856-8099E922E54F}"/>
          </ac:picMkLst>
        </pc:picChg>
        <pc:picChg chg="add mod">
          <ac:chgData name="Niccolò Balestrieri" userId="7a60089a59bd927c" providerId="LiveId" clId="{FEBBCF48-AE01-42BE-AEA5-27E5AB795CD9}" dt="2023-03-09T15:01:58.069" v="1748" actId="14100"/>
          <ac:picMkLst>
            <pc:docMk/>
            <pc:sldMk cId="2239784455" sldId="275"/>
            <ac:picMk id="10" creationId="{F6383084-AAF9-5291-1728-97FA282551E1}"/>
          </ac:picMkLst>
        </pc:picChg>
      </pc:sldChg>
      <pc:sldChg chg="addSp delSp modSp add mod">
        <pc:chgData name="Niccolò Balestrieri" userId="7a60089a59bd927c" providerId="LiveId" clId="{FEBBCF48-AE01-42BE-AEA5-27E5AB795CD9}" dt="2023-03-09T17:04:35.549" v="2167" actId="20577"/>
        <pc:sldMkLst>
          <pc:docMk/>
          <pc:sldMk cId="2433495237" sldId="276"/>
        </pc:sldMkLst>
        <pc:spChg chg="mod">
          <ac:chgData name="Niccolò Balestrieri" userId="7a60089a59bd927c" providerId="LiveId" clId="{FEBBCF48-AE01-42BE-AEA5-27E5AB795CD9}" dt="2023-03-09T16:00:34.972" v="1905"/>
          <ac:spMkLst>
            <pc:docMk/>
            <pc:sldMk cId="2433495237" sldId="276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00:37.945" v="2012" actId="1076"/>
          <ac:spMkLst>
            <pc:docMk/>
            <pc:sldMk cId="2433495237" sldId="276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9T17:04:35.549" v="2167" actId="20577"/>
          <ac:spMkLst>
            <pc:docMk/>
            <pc:sldMk cId="2433495237" sldId="276"/>
            <ac:spMk id="4" creationId="{914DCA23-EE54-9D21-F9A6-C37D30B61262}"/>
          </ac:spMkLst>
        </pc:spChg>
        <pc:picChg chg="add mod">
          <ac:chgData name="Niccolò Balestrieri" userId="7a60089a59bd927c" providerId="LiveId" clId="{FEBBCF48-AE01-42BE-AEA5-27E5AB795CD9}" dt="2023-03-09T17:03:13.484" v="2136" actId="14100"/>
          <ac:picMkLst>
            <pc:docMk/>
            <pc:sldMk cId="2433495237" sldId="276"/>
            <ac:picMk id="6" creationId="{84938DB1-B33A-2C3A-3FE3-FEEEF1523C2C}"/>
          </ac:picMkLst>
        </pc:picChg>
        <pc:picChg chg="del">
          <ac:chgData name="Niccolò Balestrieri" userId="7a60089a59bd927c" providerId="LiveId" clId="{FEBBCF48-AE01-42BE-AEA5-27E5AB795CD9}" dt="2023-03-09T15:02:22.722" v="1773" actId="478"/>
          <ac:picMkLst>
            <pc:docMk/>
            <pc:sldMk cId="2433495237" sldId="276"/>
            <ac:picMk id="8" creationId="{11C007D8-A1F5-A911-9856-8099E922E54F}"/>
          </ac:picMkLst>
        </pc:picChg>
        <pc:picChg chg="del">
          <ac:chgData name="Niccolò Balestrieri" userId="7a60089a59bd927c" providerId="LiveId" clId="{FEBBCF48-AE01-42BE-AEA5-27E5AB795CD9}" dt="2023-03-09T15:02:22.235" v="1772" actId="478"/>
          <ac:picMkLst>
            <pc:docMk/>
            <pc:sldMk cId="2433495237" sldId="276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09T16:54:41.379" v="1959" actId="478"/>
          <ac:cxnSpMkLst>
            <pc:docMk/>
            <pc:sldMk cId="2433495237" sldId="276"/>
            <ac:cxnSpMk id="7" creationId="{E4A2F7AE-710D-FFB3-B70A-6D8F73E5B664}"/>
          </ac:cxnSpMkLst>
        </pc:cxnChg>
      </pc:sldChg>
      <pc:sldChg chg="addSp delSp modSp add mod ord">
        <pc:chgData name="Niccolò Balestrieri" userId="7a60089a59bd927c" providerId="LiveId" clId="{FEBBCF48-AE01-42BE-AEA5-27E5AB795CD9}" dt="2023-03-09T15:58:53.970" v="1887" actId="14100"/>
        <pc:sldMkLst>
          <pc:docMk/>
          <pc:sldMk cId="2892125453" sldId="277"/>
        </pc:sldMkLst>
        <pc:spChg chg="mod">
          <ac:chgData name="Niccolò Balestrieri" userId="7a60089a59bd927c" providerId="LiveId" clId="{FEBBCF48-AE01-42BE-AEA5-27E5AB795CD9}" dt="2023-03-09T15:09:09.757" v="1839" actId="20577"/>
          <ac:spMkLst>
            <pc:docMk/>
            <pc:sldMk cId="2892125453" sldId="277"/>
            <ac:spMk id="3" creationId="{8619DB85-B635-B365-CE94-01D5EF494F01}"/>
          </ac:spMkLst>
        </pc:spChg>
        <pc:picChg chg="add mod">
          <ac:chgData name="Niccolò Balestrieri" userId="7a60089a59bd927c" providerId="LiveId" clId="{FEBBCF48-AE01-42BE-AEA5-27E5AB795CD9}" dt="2023-03-09T15:58:42.363" v="1886" actId="14100"/>
          <ac:picMkLst>
            <pc:docMk/>
            <pc:sldMk cId="2892125453" sldId="277"/>
            <ac:picMk id="5" creationId="{28E3EB60-0C63-AAD3-76EE-7ECDE84354E5}"/>
          </ac:picMkLst>
        </pc:picChg>
        <pc:picChg chg="del">
          <ac:chgData name="Niccolò Balestrieri" userId="7a60089a59bd927c" providerId="LiveId" clId="{FEBBCF48-AE01-42BE-AEA5-27E5AB795CD9}" dt="2023-03-09T15:02:25.896" v="1775" actId="478"/>
          <ac:picMkLst>
            <pc:docMk/>
            <pc:sldMk cId="2892125453" sldId="277"/>
            <ac:picMk id="8" creationId="{11C007D8-A1F5-A911-9856-8099E922E54F}"/>
          </ac:picMkLst>
        </pc:picChg>
        <pc:picChg chg="add mod">
          <ac:chgData name="Niccolò Balestrieri" userId="7a60089a59bd927c" providerId="LiveId" clId="{FEBBCF48-AE01-42BE-AEA5-27E5AB795CD9}" dt="2023-03-09T15:58:53.970" v="1887" actId="14100"/>
          <ac:picMkLst>
            <pc:docMk/>
            <pc:sldMk cId="2892125453" sldId="277"/>
            <ac:picMk id="9" creationId="{D7E21EBB-EA13-6A70-07D6-8C63791A0A54}"/>
          </ac:picMkLst>
        </pc:picChg>
        <pc:picChg chg="del">
          <ac:chgData name="Niccolò Balestrieri" userId="7a60089a59bd927c" providerId="LiveId" clId="{FEBBCF48-AE01-42BE-AEA5-27E5AB795CD9}" dt="2023-03-09T15:02:25.489" v="1774" actId="478"/>
          <ac:picMkLst>
            <pc:docMk/>
            <pc:sldMk cId="2892125453" sldId="277"/>
            <ac:picMk id="10" creationId="{F6383084-AAF9-5291-1728-97FA282551E1}"/>
          </ac:picMkLst>
        </pc:picChg>
      </pc:sldChg>
      <pc:sldChg chg="addSp delSp modSp add mod">
        <pc:chgData name="Niccolò Balestrieri" userId="7a60089a59bd927c" providerId="LiveId" clId="{FEBBCF48-AE01-42BE-AEA5-27E5AB795CD9}" dt="2023-03-09T17:16:49.635" v="2265" actId="1076"/>
        <pc:sldMkLst>
          <pc:docMk/>
          <pc:sldMk cId="1754750951" sldId="278"/>
        </pc:sldMkLst>
        <pc:spChg chg="mod">
          <ac:chgData name="Niccolò Balestrieri" userId="7a60089a59bd927c" providerId="LiveId" clId="{FEBBCF48-AE01-42BE-AEA5-27E5AB795CD9}" dt="2023-03-09T17:09:25.981" v="2192" actId="20577"/>
          <ac:spMkLst>
            <pc:docMk/>
            <pc:sldMk cId="1754750951" sldId="278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10:27.175" v="2237" actId="20577"/>
          <ac:spMkLst>
            <pc:docMk/>
            <pc:sldMk cId="1754750951" sldId="278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7:16:49.635" v="2265" actId="1076"/>
          <ac:spMkLst>
            <pc:docMk/>
            <pc:sldMk cId="1754750951" sldId="278"/>
            <ac:spMk id="4" creationId="{914DCA23-EE54-9D21-F9A6-C37D30B61262}"/>
          </ac:spMkLst>
        </pc:spChg>
        <pc:picChg chg="del">
          <ac:chgData name="Niccolò Balestrieri" userId="7a60089a59bd927c" providerId="LiveId" clId="{FEBBCF48-AE01-42BE-AEA5-27E5AB795CD9}" dt="2023-03-09T17:10:35.142" v="2238" actId="478"/>
          <ac:picMkLst>
            <pc:docMk/>
            <pc:sldMk cId="1754750951" sldId="278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7:11:27.986" v="2249" actId="1076"/>
          <ac:picMkLst>
            <pc:docMk/>
            <pc:sldMk cId="1754750951" sldId="278"/>
            <ac:picMk id="7" creationId="{A2B62EA1-961A-D2F6-F331-D478CF4E3453}"/>
          </ac:picMkLst>
        </pc:picChg>
      </pc:sldChg>
      <pc:sldChg chg="addSp delSp modSp add mod addCm delCm">
        <pc:chgData name="Niccolò Balestrieri" userId="7a60089a59bd927c" providerId="LiveId" clId="{FEBBCF48-AE01-42BE-AEA5-27E5AB795CD9}" dt="2023-03-09T19:21:41.188" v="2651" actId="1076"/>
        <pc:sldMkLst>
          <pc:docMk/>
          <pc:sldMk cId="3286457357" sldId="279"/>
        </pc:sldMkLst>
        <pc:spChg chg="mod">
          <ac:chgData name="Niccolò Balestrieri" userId="7a60089a59bd927c" providerId="LiveId" clId="{FEBBCF48-AE01-42BE-AEA5-27E5AB795CD9}" dt="2023-03-09T19:10:23.339" v="2411"/>
          <ac:spMkLst>
            <pc:docMk/>
            <pc:sldMk cId="3286457357" sldId="279"/>
            <ac:spMk id="2" creationId="{0765CB5C-3DA3-4278-3C42-4017032908FA}"/>
          </ac:spMkLst>
        </pc:spChg>
        <pc:spChg chg="add del mod">
          <ac:chgData name="Niccolò Balestrieri" userId="7a60089a59bd927c" providerId="LiveId" clId="{FEBBCF48-AE01-42BE-AEA5-27E5AB795CD9}" dt="2023-03-09T19:11:05.549" v="2419" actId="21"/>
          <ac:spMkLst>
            <pc:docMk/>
            <pc:sldMk cId="3286457357" sldId="279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9:17:29.905" v="2611" actId="14100"/>
          <ac:spMkLst>
            <pc:docMk/>
            <pc:sldMk cId="3286457357" sldId="279"/>
            <ac:spMk id="4" creationId="{914DCA23-EE54-9D21-F9A6-C37D30B61262}"/>
          </ac:spMkLst>
        </pc:spChg>
        <pc:spChg chg="add del mod">
          <ac:chgData name="Niccolò Balestrieri" userId="7a60089a59bd927c" providerId="LiveId" clId="{FEBBCF48-AE01-42BE-AEA5-27E5AB795CD9}" dt="2023-03-09T19:10:52.962" v="2417" actId="21"/>
          <ac:spMkLst>
            <pc:docMk/>
            <pc:sldMk cId="3286457357" sldId="279"/>
            <ac:spMk id="7" creationId="{74947A2A-EB13-3B2B-4058-B3D7E245F23A}"/>
          </ac:spMkLst>
        </pc:spChg>
        <pc:spChg chg="add mod">
          <ac:chgData name="Niccolò Balestrieri" userId="7a60089a59bd927c" providerId="LiveId" clId="{FEBBCF48-AE01-42BE-AEA5-27E5AB795CD9}" dt="2023-03-09T19:21:41.188" v="2651" actId="1076"/>
          <ac:spMkLst>
            <pc:docMk/>
            <pc:sldMk cId="3286457357" sldId="279"/>
            <ac:spMk id="10" creationId="{78C93042-E3BF-1E2D-749B-B6A703719949}"/>
          </ac:spMkLst>
        </pc:spChg>
        <pc:picChg chg="del">
          <ac:chgData name="Niccolò Balestrieri" userId="7a60089a59bd927c" providerId="LiveId" clId="{FEBBCF48-AE01-42BE-AEA5-27E5AB795CD9}" dt="2023-03-09T19:10:27.203" v="2412" actId="478"/>
          <ac:picMkLst>
            <pc:docMk/>
            <pc:sldMk cId="3286457357" sldId="279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9:18:01.632" v="2618" actId="14100"/>
          <ac:picMkLst>
            <pc:docMk/>
            <pc:sldMk cId="3286457357" sldId="279"/>
            <ac:picMk id="9" creationId="{04F86893-2DF3-35EF-57D6-B7A3C10C764F}"/>
          </ac:picMkLst>
        </pc:picChg>
      </pc:sldChg>
      <pc:sldChg chg="addSp delSp modSp add mod ord modClrScheme chgLayout">
        <pc:chgData name="Niccolò Balestrieri" userId="7a60089a59bd927c" providerId="LiveId" clId="{FEBBCF48-AE01-42BE-AEA5-27E5AB795CD9}" dt="2023-03-09T19:07:49.888" v="2379" actId="478"/>
        <pc:sldMkLst>
          <pc:docMk/>
          <pc:sldMk cId="779302323" sldId="280"/>
        </pc:sldMkLst>
        <pc:spChg chg="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2" creationId="{0765CB5C-3DA3-4278-3C42-4017032908FA}"/>
          </ac:spMkLst>
        </pc:spChg>
        <pc:spChg chg="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9T19:02:19.598" v="2320" actId="21"/>
          <ac:spMkLst>
            <pc:docMk/>
            <pc:sldMk cId="779302323" sldId="280"/>
            <ac:spMk id="4" creationId="{914DCA23-EE54-9D21-F9A6-C37D30B61262}"/>
          </ac:spMkLst>
        </pc:spChg>
        <pc:spChg chg="add del 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13" creationId="{620C63CA-8273-3271-FAA7-AE27754BA9DE}"/>
          </ac:spMkLst>
        </pc:spChg>
        <pc:graphicFrameChg chg="add del mod">
          <ac:chgData name="Niccolò Balestrieri" userId="7a60089a59bd927c" providerId="LiveId" clId="{FEBBCF48-AE01-42BE-AEA5-27E5AB795CD9}" dt="2023-03-09T19:03:50.039" v="2335" actId="12084"/>
          <ac:graphicFrameMkLst>
            <pc:docMk/>
            <pc:sldMk cId="779302323" sldId="280"/>
            <ac:graphicFrameMk id="12" creationId="{A148B720-7716-9156-A335-148AB0C03D9C}"/>
          </ac:graphicFrameMkLst>
        </pc:graphicFrameChg>
        <pc:picChg chg="del">
          <ac:chgData name="Niccolò Balestrieri" userId="7a60089a59bd927c" providerId="LiveId" clId="{FEBBCF48-AE01-42BE-AEA5-27E5AB795CD9}" dt="2023-03-09T19:02:15.402" v="2319" actId="478"/>
          <ac:picMkLst>
            <pc:docMk/>
            <pc:sldMk cId="779302323" sldId="280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9:07:41.682" v="2377" actId="1440"/>
          <ac:picMkLst>
            <pc:docMk/>
            <pc:sldMk cId="779302323" sldId="280"/>
            <ac:picMk id="7" creationId="{EE2196D5-89D4-8FEC-41F0-215B7600521A}"/>
          </ac:picMkLst>
        </pc:picChg>
        <pc:picChg chg="add del mod">
          <ac:chgData name="Niccolò Balestrieri" userId="7a60089a59bd927c" providerId="LiveId" clId="{FEBBCF48-AE01-42BE-AEA5-27E5AB795CD9}" dt="2023-03-09T19:07:49.888" v="2379" actId="478"/>
          <ac:picMkLst>
            <pc:docMk/>
            <pc:sldMk cId="779302323" sldId="280"/>
            <ac:picMk id="9" creationId="{45B3D1C3-CB7D-D61C-9BB6-FD88339836D1}"/>
          </ac:picMkLst>
        </pc:picChg>
        <pc:picChg chg="add mod">
          <ac:chgData name="Niccolò Balestrieri" userId="7a60089a59bd927c" providerId="LiveId" clId="{FEBBCF48-AE01-42BE-AEA5-27E5AB795CD9}" dt="2023-03-09T19:07:43.886" v="2378" actId="1440"/>
          <ac:picMkLst>
            <pc:docMk/>
            <pc:sldMk cId="779302323" sldId="280"/>
            <ac:picMk id="11" creationId="{2FEAB652-6AA3-F40C-4818-601FBBB59597}"/>
          </ac:picMkLst>
        </pc:picChg>
        <pc:cxnChg chg="add mod">
          <ac:chgData name="Niccolò Balestrieri" userId="7a60089a59bd927c" providerId="LiveId" clId="{FEBBCF48-AE01-42BE-AEA5-27E5AB795CD9}" dt="2023-03-09T19:05:51.669" v="2346"/>
          <ac:cxnSpMkLst>
            <pc:docMk/>
            <pc:sldMk cId="779302323" sldId="280"/>
            <ac:cxnSpMk id="14" creationId="{06D210FA-26CC-69DC-0E5E-6E683087EDE9}"/>
          </ac:cxnSpMkLst>
        </pc:cxnChg>
      </pc:sldChg>
      <pc:sldChg chg="addSp delSp modSp add mod">
        <pc:chgData name="Niccolò Balestrieri" userId="7a60089a59bd927c" providerId="LiveId" clId="{FEBBCF48-AE01-42BE-AEA5-27E5AB795CD9}" dt="2023-03-09T19:08:33.659" v="2390" actId="14100"/>
        <pc:sldMkLst>
          <pc:docMk/>
          <pc:sldMk cId="1943568498" sldId="281"/>
        </pc:sldMkLst>
        <pc:picChg chg="add mod">
          <ac:chgData name="Niccolò Balestrieri" userId="7a60089a59bd927c" providerId="LiveId" clId="{FEBBCF48-AE01-42BE-AEA5-27E5AB795CD9}" dt="2023-03-09T19:08:33.659" v="2390" actId="14100"/>
          <ac:picMkLst>
            <pc:docMk/>
            <pc:sldMk cId="1943568498" sldId="281"/>
            <ac:picMk id="5" creationId="{C3DFE9B1-A562-0073-AF59-DFE18814A355}"/>
          </ac:picMkLst>
        </pc:picChg>
        <pc:picChg chg="del">
          <ac:chgData name="Niccolò Balestrieri" userId="7a60089a59bd927c" providerId="LiveId" clId="{FEBBCF48-AE01-42BE-AEA5-27E5AB795CD9}" dt="2023-03-09T19:07:57.612" v="2382" actId="478"/>
          <ac:picMkLst>
            <pc:docMk/>
            <pc:sldMk cId="1943568498" sldId="281"/>
            <ac:picMk id="7" creationId="{EE2196D5-89D4-8FEC-41F0-215B7600521A}"/>
          </ac:picMkLst>
        </pc:picChg>
        <pc:picChg chg="del">
          <ac:chgData name="Niccolò Balestrieri" userId="7a60089a59bd927c" providerId="LiveId" clId="{FEBBCF48-AE01-42BE-AEA5-27E5AB795CD9}" dt="2023-03-09T19:07:56.932" v="2381" actId="478"/>
          <ac:picMkLst>
            <pc:docMk/>
            <pc:sldMk cId="1943568498" sldId="281"/>
            <ac:picMk id="11" creationId="{2FEAB652-6AA3-F40C-4818-601FBBB59597}"/>
          </ac:picMkLst>
        </pc:picChg>
        <pc:cxnChg chg="del">
          <ac:chgData name="Niccolò Balestrieri" userId="7a60089a59bd927c" providerId="LiveId" clId="{FEBBCF48-AE01-42BE-AEA5-27E5AB795CD9}" dt="2023-03-09T19:07:58.699" v="2383" actId="478"/>
          <ac:cxnSpMkLst>
            <pc:docMk/>
            <pc:sldMk cId="1943568498" sldId="281"/>
            <ac:cxnSpMk id="14" creationId="{06D210FA-26CC-69DC-0E5E-6E683087EDE9}"/>
          </ac:cxnSpMkLst>
        </pc:cxnChg>
      </pc:sldChg>
      <pc:sldChg chg="addSp delSp modSp add mod">
        <pc:chgData name="Niccolò Balestrieri" userId="7a60089a59bd927c" providerId="LiveId" clId="{FEBBCF48-AE01-42BE-AEA5-27E5AB795CD9}" dt="2023-03-09T19:25:08.566" v="2735" actId="1076"/>
        <pc:sldMkLst>
          <pc:docMk/>
          <pc:sldMk cId="2818729792" sldId="282"/>
        </pc:sldMkLst>
        <pc:spChg chg="mod">
          <ac:chgData name="Niccolò Balestrieri" userId="7a60089a59bd927c" providerId="LiveId" clId="{FEBBCF48-AE01-42BE-AEA5-27E5AB795CD9}" dt="2023-03-09T19:22:25.792" v="2659" actId="20577"/>
          <ac:spMkLst>
            <pc:docMk/>
            <pc:sldMk cId="2818729792" sldId="282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09T19:22:42.950" v="2662" actId="21"/>
          <ac:spMkLst>
            <pc:docMk/>
            <pc:sldMk cId="2818729792" sldId="282"/>
            <ac:spMk id="10" creationId="{78C93042-E3BF-1E2D-749B-B6A703719949}"/>
          </ac:spMkLst>
        </pc:spChg>
        <pc:picChg chg="add mod">
          <ac:chgData name="Niccolò Balestrieri" userId="7a60089a59bd927c" providerId="LiveId" clId="{FEBBCF48-AE01-42BE-AEA5-27E5AB795CD9}" dt="2023-03-09T19:24:11.340" v="2719" actId="1076"/>
          <ac:picMkLst>
            <pc:docMk/>
            <pc:sldMk cId="2818729792" sldId="282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09T19:25:02.465" v="2734" actId="1076"/>
          <ac:picMkLst>
            <pc:docMk/>
            <pc:sldMk cId="2818729792" sldId="282"/>
            <ac:picMk id="8" creationId="{F8C73681-341C-BD81-0490-5E81821E8CB5}"/>
          </ac:picMkLst>
        </pc:picChg>
        <pc:picChg chg="del mod">
          <ac:chgData name="Niccolò Balestrieri" userId="7a60089a59bd927c" providerId="LiveId" clId="{FEBBCF48-AE01-42BE-AEA5-27E5AB795CD9}" dt="2023-03-09T19:24:03.257" v="2717" actId="478"/>
          <ac:picMkLst>
            <pc:docMk/>
            <pc:sldMk cId="2818729792" sldId="282"/>
            <ac:picMk id="9" creationId="{04F86893-2DF3-35EF-57D6-B7A3C10C764F}"/>
          </ac:picMkLst>
        </pc:picChg>
        <pc:cxnChg chg="add mod">
          <ac:chgData name="Niccolò Balestrieri" userId="7a60089a59bd927c" providerId="LiveId" clId="{FEBBCF48-AE01-42BE-AEA5-27E5AB795CD9}" dt="2023-03-09T19:25:08.566" v="2735" actId="1076"/>
          <ac:cxnSpMkLst>
            <pc:docMk/>
            <pc:sldMk cId="2818729792" sldId="282"/>
            <ac:cxnSpMk id="3" creationId="{AA37F5CC-09A2-B5C6-F7D5-3D87644002A2}"/>
          </ac:cxnSpMkLst>
        </pc:cxnChg>
      </pc:sldChg>
      <pc:sldChg chg="add del">
        <pc:chgData name="Niccolò Balestrieri" userId="7a60089a59bd927c" providerId="LiveId" clId="{FEBBCF48-AE01-42BE-AEA5-27E5AB795CD9}" dt="2023-03-09T19:25:24.511" v="2737" actId="47"/>
        <pc:sldMkLst>
          <pc:docMk/>
          <pc:sldMk cId="860891915" sldId="283"/>
        </pc:sldMkLst>
      </pc:sldChg>
      <pc:sldChg chg="addSp delSp modSp add mod">
        <pc:chgData name="Niccolò Balestrieri" userId="7a60089a59bd927c" providerId="LiveId" clId="{FEBBCF48-AE01-42BE-AEA5-27E5AB795CD9}" dt="2023-03-09T19:30:21.269" v="2764" actId="1076"/>
        <pc:sldMkLst>
          <pc:docMk/>
          <pc:sldMk cId="996225674" sldId="284"/>
        </pc:sldMkLst>
        <pc:spChg chg="add mod">
          <ac:chgData name="Niccolò Balestrieri" userId="7a60089a59bd927c" providerId="LiveId" clId="{FEBBCF48-AE01-42BE-AEA5-27E5AB795CD9}" dt="2023-03-09T19:30:21.269" v="2764" actId="1076"/>
          <ac:spMkLst>
            <pc:docMk/>
            <pc:sldMk cId="996225674" sldId="284"/>
            <ac:spMk id="10" creationId="{E43C0982-2603-317C-C0F4-6D06C45722FC}"/>
          </ac:spMkLst>
        </pc:spChg>
        <pc:picChg chg="del">
          <ac:chgData name="Niccolò Balestrieri" userId="7a60089a59bd927c" providerId="LiveId" clId="{FEBBCF48-AE01-42BE-AEA5-27E5AB795CD9}" dt="2023-03-09T19:25:54.091" v="2744" actId="478"/>
          <ac:picMkLst>
            <pc:docMk/>
            <pc:sldMk cId="996225674" sldId="284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09T19:26:00.376" v="2747" actId="14100"/>
          <ac:picMkLst>
            <pc:docMk/>
            <pc:sldMk cId="996225674" sldId="284"/>
            <ac:picMk id="7" creationId="{B9F7EA5B-A163-2DBA-6825-B9A5D53DDB3D}"/>
          </ac:picMkLst>
        </pc:picChg>
        <pc:picChg chg="del">
          <ac:chgData name="Niccolò Balestrieri" userId="7a60089a59bd927c" providerId="LiveId" clId="{FEBBCF48-AE01-42BE-AEA5-27E5AB795CD9}" dt="2023-03-09T19:25:30.549" v="2738" actId="478"/>
          <ac:picMkLst>
            <pc:docMk/>
            <pc:sldMk cId="996225674" sldId="284"/>
            <ac:picMk id="8" creationId="{F8C73681-341C-BD81-0490-5E81821E8CB5}"/>
          </ac:picMkLst>
        </pc:picChg>
        <pc:picChg chg="add del">
          <ac:chgData name="Niccolò Balestrieri" userId="7a60089a59bd927c" providerId="LiveId" clId="{FEBBCF48-AE01-42BE-AEA5-27E5AB795CD9}" dt="2023-03-09T19:26:12.464" v="2749"/>
          <ac:picMkLst>
            <pc:docMk/>
            <pc:sldMk cId="996225674" sldId="284"/>
            <ac:picMk id="9" creationId="{9C89D8C1-D83A-A61B-9A6A-95E3B3C32065}"/>
          </ac:picMkLst>
        </pc:picChg>
        <pc:cxnChg chg="del">
          <ac:chgData name="Niccolò Balestrieri" userId="7a60089a59bd927c" providerId="LiveId" clId="{FEBBCF48-AE01-42BE-AEA5-27E5AB795CD9}" dt="2023-03-09T19:25:55.235" v="2745" actId="478"/>
          <ac:cxnSpMkLst>
            <pc:docMk/>
            <pc:sldMk cId="996225674" sldId="284"/>
            <ac:cxnSpMk id="3" creationId="{AA37F5CC-09A2-B5C6-F7D5-3D87644002A2}"/>
          </ac:cxnSpMkLst>
        </pc:cxnChg>
      </pc:sldChg>
      <pc:sldChg chg="addSp delSp modSp add mod">
        <pc:chgData name="Niccolò Balestrieri" userId="7a60089a59bd927c" providerId="LiveId" clId="{FEBBCF48-AE01-42BE-AEA5-27E5AB795CD9}" dt="2023-03-09T20:15:18.520" v="3428" actId="1076"/>
        <pc:sldMkLst>
          <pc:docMk/>
          <pc:sldMk cId="2292454899" sldId="285"/>
        </pc:sldMkLst>
        <pc:spChg chg="mod">
          <ac:chgData name="Niccolò Balestrieri" userId="7a60089a59bd927c" providerId="LiveId" clId="{FEBBCF48-AE01-42BE-AEA5-27E5AB795CD9}" dt="2023-03-09T20:09:34.462" v="3127" actId="27636"/>
          <ac:spMkLst>
            <pc:docMk/>
            <pc:sldMk cId="2292454899" sldId="285"/>
            <ac:spMk id="3" creationId="{C2B4D35C-4516-2421-F5EA-03D136C89F13}"/>
          </ac:spMkLst>
        </pc:spChg>
        <pc:spChg chg="del">
          <ac:chgData name="Niccolò Balestrieri" userId="7a60089a59bd927c" providerId="LiveId" clId="{FEBBCF48-AE01-42BE-AEA5-27E5AB795CD9}" dt="2023-03-09T20:08:08.880" v="3102" actId="21"/>
          <ac:spMkLst>
            <pc:docMk/>
            <pc:sldMk cId="2292454899" sldId="285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20:15:18.520" v="3428" actId="1076"/>
          <ac:spMkLst>
            <pc:docMk/>
            <pc:sldMk cId="2292454899" sldId="285"/>
            <ac:spMk id="12" creationId="{749FBE01-A176-E597-5E13-05E9031D083A}"/>
          </ac:spMkLst>
        </pc:spChg>
        <pc:spChg chg="add del">
          <ac:chgData name="Niccolò Balestrieri" userId="7a60089a59bd927c" providerId="LiveId" clId="{FEBBCF48-AE01-42BE-AEA5-27E5AB795CD9}" dt="2023-03-09T20:11:47.935" v="3151"/>
          <ac:spMkLst>
            <pc:docMk/>
            <pc:sldMk cId="2292454899" sldId="285"/>
            <ac:spMk id="13" creationId="{6FE40BA0-6F89-04EF-AFC6-34BC4A242D38}"/>
          </ac:spMkLst>
        </pc:spChg>
        <pc:spChg chg="add del">
          <ac:chgData name="Niccolò Balestrieri" userId="7a60089a59bd927c" providerId="LiveId" clId="{FEBBCF48-AE01-42BE-AEA5-27E5AB795CD9}" dt="2023-03-09T20:11:58.206" v="3158" actId="21"/>
          <ac:spMkLst>
            <pc:docMk/>
            <pc:sldMk cId="2292454899" sldId="285"/>
            <ac:spMk id="14" creationId="{02018CEF-3216-5169-CE8C-57B2BD75FE23}"/>
          </ac:spMkLst>
        </pc:spChg>
        <pc:graphicFrameChg chg="add del mod">
          <ac:chgData name="Niccolò Balestrieri" userId="7a60089a59bd927c" providerId="LiveId" clId="{FEBBCF48-AE01-42BE-AEA5-27E5AB795CD9}" dt="2023-03-09T20:06:51.544" v="3076"/>
          <ac:graphicFrameMkLst>
            <pc:docMk/>
            <pc:sldMk cId="2292454899" sldId="285"/>
            <ac:graphicFrameMk id="4" creationId="{0A0BE927-6C05-63EB-A496-F63ABA5CA447}"/>
          </ac:graphicFrameMkLst>
        </pc:graphicFrameChg>
        <pc:graphicFrameChg chg="add mod modGraphic">
          <ac:chgData name="Niccolò Balestrieri" userId="7a60089a59bd927c" providerId="LiveId" clId="{FEBBCF48-AE01-42BE-AEA5-27E5AB795CD9}" dt="2023-03-09T20:10:41.703" v="3145" actId="1076"/>
          <ac:graphicFrameMkLst>
            <pc:docMk/>
            <pc:sldMk cId="2292454899" sldId="285"/>
            <ac:graphicFrameMk id="5" creationId="{EFDC0757-17A4-B4AC-C8A9-708ACCFFB933}"/>
          </ac:graphicFrameMkLst>
        </pc:graphicFrameChg>
        <pc:picChg chg="add mod">
          <ac:chgData name="Niccolò Balestrieri" userId="7a60089a59bd927c" providerId="LiveId" clId="{FEBBCF48-AE01-42BE-AEA5-27E5AB795CD9}" dt="2023-03-09T20:09:42.768" v="3129" actId="14100"/>
          <ac:picMkLst>
            <pc:docMk/>
            <pc:sldMk cId="2292454899" sldId="285"/>
            <ac:picMk id="9" creationId="{BB218D69-F6D2-0179-04CB-B6523B10D3FE}"/>
          </ac:picMkLst>
        </pc:picChg>
        <pc:picChg chg="del">
          <ac:chgData name="Niccolò Balestrieri" userId="7a60089a59bd927c" providerId="LiveId" clId="{FEBBCF48-AE01-42BE-AEA5-27E5AB795CD9}" dt="2023-03-09T20:07:00.555" v="3083" actId="478"/>
          <ac:picMkLst>
            <pc:docMk/>
            <pc:sldMk cId="2292454899" sldId="285"/>
            <ac:picMk id="11" creationId="{0A161239-24E2-3878-FEFF-52482387E431}"/>
          </ac:picMkLst>
        </pc:picChg>
      </pc:sldChg>
      <pc:sldChg chg="addSp delSp modSp add mod">
        <pc:chgData name="Niccolò Balestrieri" userId="7a60089a59bd927c" providerId="LiveId" clId="{FEBBCF48-AE01-42BE-AEA5-27E5AB795CD9}" dt="2023-03-10T10:26:30.555" v="3707" actId="20577"/>
        <pc:sldMkLst>
          <pc:docMk/>
          <pc:sldMk cId="3909521432" sldId="286"/>
        </pc:sldMkLst>
        <pc:spChg chg="add del mod">
          <ac:chgData name="Niccolò Balestrieri" userId="7a60089a59bd927c" providerId="LiveId" clId="{FEBBCF48-AE01-42BE-AEA5-27E5AB795CD9}" dt="2023-03-10T10:26:30.555" v="3707" actId="20577"/>
          <ac:spMkLst>
            <pc:docMk/>
            <pc:sldMk cId="3909521432" sldId="286"/>
            <ac:spMk id="3" creationId="{62BE9180-E5AB-1133-3555-6CF0E4FCD05A}"/>
          </ac:spMkLst>
        </pc:spChg>
        <pc:spChg chg="mod">
          <ac:chgData name="Niccolò Balestrieri" userId="7a60089a59bd927c" providerId="LiveId" clId="{FEBBCF48-AE01-42BE-AEA5-27E5AB795CD9}" dt="2023-03-10T09:27:28.056" v="3450" actId="5793"/>
          <ac:spMkLst>
            <pc:docMk/>
            <pc:sldMk cId="3909521432" sldId="286"/>
            <ac:spMk id="4" creationId="{79EE44A4-1C9D-2BC5-B58C-86D0FA8ADC27}"/>
          </ac:spMkLst>
        </pc:spChg>
        <pc:spChg chg="mod">
          <ac:chgData name="Niccolò Balestrieri" userId="7a60089a59bd927c" providerId="LiveId" clId="{FEBBCF48-AE01-42BE-AEA5-27E5AB795CD9}" dt="2023-03-10T09:19:25.765" v="3443" actId="21"/>
          <ac:spMkLst>
            <pc:docMk/>
            <pc:sldMk cId="3909521432" sldId="286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09:19:04.411" v="3440" actId="21"/>
          <ac:spMkLst>
            <pc:docMk/>
            <pc:sldMk cId="3909521432" sldId="286"/>
            <ac:spMk id="8" creationId="{EF0AE795-EAF9-FE2A-394D-D9DAC80824D4}"/>
          </ac:spMkLst>
        </pc:spChg>
        <pc:picChg chg="del mod">
          <ac:chgData name="Niccolò Balestrieri" userId="7a60089a59bd927c" providerId="LiveId" clId="{FEBBCF48-AE01-42BE-AEA5-27E5AB795CD9}" dt="2023-03-10T09:19:33.759" v="3447" actId="478"/>
          <ac:picMkLst>
            <pc:docMk/>
            <pc:sldMk cId="3909521432" sldId="286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09:34:37.314" v="3466" actId="478"/>
          <ac:picMkLst>
            <pc:docMk/>
            <pc:sldMk cId="3909521432" sldId="286"/>
            <ac:picMk id="10" creationId="{59772951-5B7B-5638-810F-EE436B2D7511}"/>
          </ac:picMkLst>
        </pc:picChg>
        <pc:picChg chg="add mod">
          <ac:chgData name="Niccolò Balestrieri" userId="7a60089a59bd927c" providerId="LiveId" clId="{FEBBCF48-AE01-42BE-AEA5-27E5AB795CD9}" dt="2023-03-10T10:21:30.937" v="3645" actId="1076"/>
          <ac:picMkLst>
            <pc:docMk/>
            <pc:sldMk cId="3909521432" sldId="286"/>
            <ac:picMk id="12" creationId="{692D25F7-51DA-64BC-1C2F-AE57FF4CCCDD}"/>
          </ac:picMkLst>
        </pc:picChg>
      </pc:sldChg>
      <pc:sldChg chg="delSp modSp add mod ord">
        <pc:chgData name="Niccolò Balestrieri" userId="7a60089a59bd927c" providerId="LiveId" clId="{FEBBCF48-AE01-42BE-AEA5-27E5AB795CD9}" dt="2023-03-10T10:07:47.143" v="3533" actId="1076"/>
        <pc:sldMkLst>
          <pc:docMk/>
          <pc:sldMk cId="1972732171" sldId="287"/>
        </pc:sldMkLst>
        <pc:spChg chg="mod">
          <ac:chgData name="Niccolò Balestrieri" userId="7a60089a59bd927c" providerId="LiveId" clId="{FEBBCF48-AE01-42BE-AEA5-27E5AB795CD9}" dt="2023-03-10T10:07:29.448" v="3530" actId="20577"/>
          <ac:spMkLst>
            <pc:docMk/>
            <pc:sldMk cId="1972732171" sldId="287"/>
            <ac:spMk id="3" creationId="{62BE9180-E5AB-1133-3555-6CF0E4FCD05A}"/>
          </ac:spMkLst>
        </pc:spChg>
        <pc:spChg chg="del">
          <ac:chgData name="Niccolò Balestrieri" userId="7a60089a59bd927c" providerId="LiveId" clId="{FEBBCF48-AE01-42BE-AEA5-27E5AB795CD9}" dt="2023-03-10T10:06:32.042" v="3483" actId="21"/>
          <ac:spMkLst>
            <pc:docMk/>
            <pc:sldMk cId="1972732171" sldId="287"/>
            <ac:spMk id="4" creationId="{79EE44A4-1C9D-2BC5-B58C-86D0FA8ADC27}"/>
          </ac:spMkLst>
        </pc:spChg>
        <pc:picChg chg="mod">
          <ac:chgData name="Niccolò Balestrieri" userId="7a60089a59bd927c" providerId="LiveId" clId="{FEBBCF48-AE01-42BE-AEA5-27E5AB795CD9}" dt="2023-03-10T10:07:47.143" v="3533" actId="1076"/>
          <ac:picMkLst>
            <pc:docMk/>
            <pc:sldMk cId="1972732171" sldId="287"/>
            <ac:picMk id="8" creationId="{D997CCBF-75F2-254C-AF96-740DF7776554}"/>
          </ac:picMkLst>
        </pc:picChg>
      </pc:sldChg>
      <pc:sldChg chg="addSp delSp modSp add mod">
        <pc:chgData name="Niccolò Balestrieri" userId="7a60089a59bd927c" providerId="LiveId" clId="{FEBBCF48-AE01-42BE-AEA5-27E5AB795CD9}" dt="2023-03-10T10:35:31.643" v="3841" actId="1440"/>
        <pc:sldMkLst>
          <pc:docMk/>
          <pc:sldMk cId="4083590001" sldId="288"/>
        </pc:sldMkLst>
        <pc:spChg chg="del">
          <ac:chgData name="Niccolò Balestrieri" userId="7a60089a59bd927c" providerId="LiveId" clId="{FEBBCF48-AE01-42BE-AEA5-27E5AB795CD9}" dt="2023-03-10T10:23:02.385" v="3699" actId="21"/>
          <ac:spMkLst>
            <pc:docMk/>
            <pc:sldMk cId="4083590001" sldId="288"/>
            <ac:spMk id="3" creationId="{62BE9180-E5AB-1133-3555-6CF0E4FCD05A}"/>
          </ac:spMkLst>
        </pc:spChg>
        <pc:spChg chg="add del mod">
          <ac:chgData name="Niccolò Balestrieri" userId="7a60089a59bd927c" providerId="LiveId" clId="{FEBBCF48-AE01-42BE-AEA5-27E5AB795CD9}" dt="2023-03-10T10:23:05.410" v="3700" actId="21"/>
          <ac:spMkLst>
            <pc:docMk/>
            <pc:sldMk cId="4083590001" sldId="288"/>
            <ac:spMk id="6" creationId="{7C70814A-1F67-4D7D-D10A-551EBFA43CA1}"/>
          </ac:spMkLst>
        </pc:spChg>
        <pc:spChg chg="add mod">
          <ac:chgData name="Niccolò Balestrieri" userId="7a60089a59bd927c" providerId="LiveId" clId="{FEBBCF48-AE01-42BE-AEA5-27E5AB795CD9}" dt="2023-03-10T10:29:37.025" v="3804" actId="20577"/>
          <ac:spMkLst>
            <pc:docMk/>
            <pc:sldMk cId="4083590001" sldId="288"/>
            <ac:spMk id="10" creationId="{89A1805A-B5BF-BE73-AC8D-E3FD4B32F454}"/>
          </ac:spMkLst>
        </pc:spChg>
        <pc:picChg chg="add del mod">
          <ac:chgData name="Niccolò Balestrieri" userId="7a60089a59bd927c" providerId="LiveId" clId="{FEBBCF48-AE01-42BE-AEA5-27E5AB795CD9}" dt="2023-03-10T10:33:28.765" v="3826" actId="478"/>
          <ac:picMkLst>
            <pc:docMk/>
            <pc:sldMk cId="4083590001" sldId="288"/>
            <ac:picMk id="9" creationId="{AC4D7192-FA27-EF33-A13E-D4CCDF794244}"/>
          </ac:picMkLst>
        </pc:picChg>
        <pc:picChg chg="del mod">
          <ac:chgData name="Niccolò Balestrieri" userId="7a60089a59bd927c" providerId="LiveId" clId="{FEBBCF48-AE01-42BE-AEA5-27E5AB795CD9}" dt="2023-03-10T10:27:28.056" v="3708" actId="478"/>
          <ac:picMkLst>
            <pc:docMk/>
            <pc:sldMk cId="4083590001" sldId="288"/>
            <ac:picMk id="12" creationId="{692D25F7-51DA-64BC-1C2F-AE57FF4CCCDD}"/>
          </ac:picMkLst>
        </pc:picChg>
        <pc:picChg chg="add mod">
          <ac:chgData name="Niccolò Balestrieri" userId="7a60089a59bd927c" providerId="LiveId" clId="{FEBBCF48-AE01-42BE-AEA5-27E5AB795CD9}" dt="2023-03-10T10:35:31.643" v="3841" actId="1440"/>
          <ac:picMkLst>
            <pc:docMk/>
            <pc:sldMk cId="4083590001" sldId="288"/>
            <ac:picMk id="13" creationId="{FAE4933B-A44D-32F8-1940-4B61B7A15F0A}"/>
          </ac:picMkLst>
        </pc:picChg>
      </pc:sldChg>
      <pc:sldChg chg="addSp delSp modSp add mod">
        <pc:chgData name="Niccolò Balestrieri" userId="7a60089a59bd927c" providerId="LiveId" clId="{FEBBCF48-AE01-42BE-AEA5-27E5AB795CD9}" dt="2023-03-10T10:33:05.833" v="3825" actId="1076"/>
        <pc:sldMkLst>
          <pc:docMk/>
          <pc:sldMk cId="192639012" sldId="289"/>
        </pc:sldMkLst>
        <pc:spChg chg="mod">
          <ac:chgData name="Niccolò Balestrieri" userId="7a60089a59bd927c" providerId="LiveId" clId="{FEBBCF48-AE01-42BE-AEA5-27E5AB795CD9}" dt="2023-03-10T10:32:37.232" v="3813" actId="20577"/>
          <ac:spMkLst>
            <pc:docMk/>
            <pc:sldMk cId="192639012" sldId="289"/>
            <ac:spMk id="10" creationId="{89A1805A-B5BF-BE73-AC8D-E3FD4B32F454}"/>
          </ac:spMkLst>
        </pc:spChg>
        <pc:picChg chg="add mod">
          <ac:chgData name="Niccolò Balestrieri" userId="7a60089a59bd927c" providerId="LiveId" clId="{FEBBCF48-AE01-42BE-AEA5-27E5AB795CD9}" dt="2023-03-10T10:33:05.833" v="3825" actId="1076"/>
          <ac:picMkLst>
            <pc:docMk/>
            <pc:sldMk cId="192639012" sldId="289"/>
            <ac:picMk id="5" creationId="{8FD6CF78-6AD0-9F07-F7AA-955BEF7B1D70}"/>
          </ac:picMkLst>
        </pc:picChg>
        <pc:picChg chg="del">
          <ac:chgData name="Niccolò Balestrieri" userId="7a60089a59bd927c" providerId="LiveId" clId="{FEBBCF48-AE01-42BE-AEA5-27E5AB795CD9}" dt="2023-03-10T10:32:39.980" v="3814" actId="478"/>
          <ac:picMkLst>
            <pc:docMk/>
            <pc:sldMk cId="192639012" sldId="289"/>
            <ac:picMk id="9" creationId="{AC4D7192-FA27-EF33-A13E-D4CCDF79424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4DE6FA-9CD1-3C94-1F64-C97C7F8EC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EC25E8-4110-69A4-12D2-5F319745C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738B-BAD3-4574-BB55-4023B0F29E08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A61A31-7499-3805-70BF-E53D1D8A10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9E976-A9A3-36B2-076A-7EC3F20D5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203C-2793-4532-A5DF-797A954838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81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63503" y="6346378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Balestrieri Niccolò, professor: Piccardi Carlo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 dirty="0"/>
              <a:t>Degree </a:t>
            </a:r>
            <a:r>
              <a:rPr lang="it-IT" sz="2400" dirty="0" err="1"/>
              <a:t>course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Computer Science and Engineering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Project of Complessità nei sistemi e nelle reti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Balestrieri Niccolò                                                                                            Milan, 7 March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Out-Degree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That Degree is equal to 256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D6CF78-6AD0-9F07-F7AA-955BEF7B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4" y="1491847"/>
            <a:ext cx="4388225" cy="43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3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C6E95-034B-43C1-E644-1739017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</a:t>
            </a:r>
            <a:r>
              <a:rPr lang="it-IT" sz="1800" b="0" dirty="0"/>
              <a:t> </a:t>
            </a:r>
            <a:r>
              <a:rPr lang="it-IT" sz="2000" b="0" dirty="0" err="1"/>
              <a:t>properties</a:t>
            </a:r>
            <a:endParaRPr lang="it-IT" sz="1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52A7A1-D977-9388-0C94-4A7FEFA7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38686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 decided to calculate the In- and Out- degree distributions and plot it all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B2CD3CF-081C-1386-5204-4BFFFF1B6F46}"/>
              </a:ext>
            </a:extLst>
          </p:cNvPr>
          <p:cNvSpPr txBox="1">
            <a:spLocks/>
          </p:cNvSpPr>
          <p:nvPr/>
        </p:nvSpPr>
        <p:spPr>
          <a:xfrm>
            <a:off x="381262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In-degree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0016B2B-411F-5BF8-DC01-EBB1BFA42305}"/>
              </a:ext>
            </a:extLst>
          </p:cNvPr>
          <p:cNvSpPr txBox="1">
            <a:spLocks/>
          </p:cNvSpPr>
          <p:nvPr/>
        </p:nvSpPr>
        <p:spPr>
          <a:xfrm>
            <a:off x="4572000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Out-degree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23465-210D-DD5B-AF81-D7421F89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0" y="2585545"/>
            <a:ext cx="4005101" cy="336253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514048-26FE-BF8F-A409-180FE272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1" y="2585544"/>
            <a:ext cx="3829976" cy="33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7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 err="1"/>
              <a:t>Then</a:t>
            </a:r>
            <a:r>
              <a:rPr lang="it-IT" sz="1800" dirty="0"/>
              <a:t>, i </a:t>
            </a:r>
            <a:r>
              <a:rPr lang="it-IT" sz="1800" dirty="0" err="1"/>
              <a:t>also</a:t>
            </a:r>
            <a:r>
              <a:rPr lang="it-IT" sz="1800" dirty="0"/>
              <a:t> </a:t>
            </a:r>
            <a:r>
              <a:rPr lang="en-US" sz="1800" dirty="0"/>
              <a:t>calculate the In- and Out- degree cumulated distributions and plot it all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93986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4BBCC-BAB0-C2AF-858B-3BE5B4F792BF}"/>
              </a:ext>
            </a:extLst>
          </p:cNvPr>
          <p:cNvSpPr txBox="1"/>
          <p:nvPr/>
        </p:nvSpPr>
        <p:spPr>
          <a:xfrm>
            <a:off x="4579042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33107D-27D5-F49C-0081-8FB979B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49" y="2677245"/>
            <a:ext cx="3847493" cy="331365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1CB361E-56DA-93BC-F4D0-9C1A0DCC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40" y="2642821"/>
            <a:ext cx="3973617" cy="33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T</a:t>
            </a:r>
            <a:r>
              <a:rPr lang="en-US" sz="1800" dirty="0"/>
              <a:t>o establish if the network was correlated, I decided to calculate the </a:t>
            </a:r>
            <a:r>
              <a:rPr lang="en-US" sz="1800" dirty="0" err="1"/>
              <a:t>assortivity</a:t>
            </a:r>
            <a:r>
              <a:rPr lang="en-US" sz="1800" dirty="0"/>
              <a:t> coefficient</a:t>
            </a: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572000" y="30409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assortivity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coefficient is equal to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-0,210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is disassortative</a:t>
            </a:r>
            <a:endParaRPr lang="it-IT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318EAD-2C1E-641D-AA73-8BA9BF21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0" y="2436439"/>
            <a:ext cx="3667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1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model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Scale free</a:t>
            </a:r>
          </a:p>
        </p:txBody>
      </p:sp>
    </p:spTree>
    <p:extLst>
      <p:ext uri="{BB962C8B-B14F-4D97-AF65-F5344CB8AC3E}">
        <p14:creationId xmlns:p14="http://schemas.microsoft.com/office/powerpoint/2010/main" val="394262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35308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Now, the measures of centrality of the network will be reported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89B673-86D7-6C7D-DB23-C88B3378C909}"/>
              </a:ext>
            </a:extLst>
          </p:cNvPr>
          <p:cNvSpPr txBox="1">
            <a:spLocks/>
          </p:cNvSpPr>
          <p:nvPr/>
        </p:nvSpPr>
        <p:spPr>
          <a:xfrm>
            <a:off x="381262" y="1937660"/>
            <a:ext cx="8323726" cy="353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11AC691-B848-BA94-F856-F591BD44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464915"/>
            <a:ext cx="4190738" cy="328274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335473E-AE1F-5645-C97A-5F27AD0B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338" y="2464915"/>
            <a:ext cx="4176000" cy="32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2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Betweenness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455843E-49E2-BE43-91A0-3CCFBD24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976610"/>
            <a:ext cx="4283479" cy="38646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DFD5C13-6F90-A192-5CC5-BBEE9835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41" y="1817914"/>
            <a:ext cx="3916047" cy="3916047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A2F7AE-710D-FFB3-B70A-6D8F73E5B664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8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Closeness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A2F7AE-710D-FFB3-B70A-6D8F73E5B664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8E5C7998-326B-96B0-42B8-66B6E4C67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0" y="2153823"/>
            <a:ext cx="4463748" cy="3493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417E660-3597-A131-5B20-D75A25CA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648" y="1914336"/>
            <a:ext cx="3972916" cy="3972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8746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A2F7AE-710D-FFB3-B70A-6D8F73E5B664}"/>
              </a:ext>
            </a:extLst>
          </p:cNvPr>
          <p:cNvCxnSpPr>
            <a:cxnSpLocks/>
          </p:cNvCxnSpPr>
          <p:nvPr/>
        </p:nvCxnSpPr>
        <p:spPr>
          <a:xfrm>
            <a:off x="4665909" y="1963271"/>
            <a:ext cx="0" cy="39259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CCED49B2-E128-41DE-5628-949C81C1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2" y="2275115"/>
            <a:ext cx="4284000" cy="321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3ACF8A9-3F6B-69E6-74EF-4E26E14C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02" y="2285164"/>
            <a:ext cx="4140000" cy="3232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494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 (chiedere un parere)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A2F7AE-710D-FFB3-B70A-6D8F73E5B664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11C007D8-A1F5-A911-9856-8099E922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329" y="1817914"/>
            <a:ext cx="3877235" cy="387723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6383084-AAF9-5291-1728-97FA2825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6" y="2102798"/>
            <a:ext cx="3963552" cy="37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8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Context and objective of the project activity</a:t>
            </a:r>
            <a:endParaRPr lang="it-IT" sz="20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88801" y="2483225"/>
            <a:ext cx="4231081" cy="19901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Analysis of a </a:t>
            </a:r>
            <a:r>
              <a:rPr lang="it-IT" sz="1600" dirty="0" err="1"/>
              <a:t>directed</a:t>
            </a:r>
            <a:r>
              <a:rPr lang="it-IT" sz="1600" dirty="0"/>
              <a:t> </a:t>
            </a:r>
            <a:r>
              <a:rPr lang="it-IT" sz="1600" dirty="0" err="1"/>
              <a:t>graph</a:t>
            </a:r>
            <a:r>
              <a:rPr lang="it-IT" sz="1600" dirty="0"/>
              <a:t> in the field of 2004 USA </a:t>
            </a:r>
            <a:r>
              <a:rPr lang="it-IT" sz="1600" dirty="0" err="1"/>
              <a:t>politcs</a:t>
            </a:r>
            <a:r>
              <a:rPr lang="it-IT" sz="1600" dirty="0"/>
              <a:t> </a:t>
            </a:r>
            <a:r>
              <a:rPr lang="it-IT" sz="1600" dirty="0" err="1"/>
              <a:t>elections</a:t>
            </a:r>
            <a:r>
              <a:rPr lang="it-IT" sz="1600" dirty="0"/>
              <a:t>, </a:t>
            </a:r>
            <a:r>
              <a:rPr lang="en-US" sz="1600" dirty="0"/>
              <a:t>using the tools provided during the course</a:t>
            </a:r>
            <a:endParaRPr lang="it-IT" sz="16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it-IT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Considerations on the results obtained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1FB941-C58D-4276-5D24-F8EDBD14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1494209"/>
            <a:ext cx="4016187" cy="435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PageRank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A2F7AE-710D-FFB3-B70A-6D8F73E5B664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28E3EB60-0C63-AAD3-76EE-7ECDE843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74" y="2008095"/>
            <a:ext cx="4363651" cy="3804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7E21EBB-EA13-6A70-07D6-8C63791A0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694" y="2008095"/>
            <a:ext cx="4080869" cy="3804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2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Community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Modularity</a:t>
            </a:r>
            <a:r>
              <a:rPr lang="it-IT" sz="1800" b="1" dirty="0"/>
              <a:t> </a:t>
            </a:r>
            <a:r>
              <a:rPr lang="it-IT" sz="1800" b="1" dirty="0" err="1"/>
              <a:t>optimization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100916" y="2581835"/>
            <a:ext cx="3989295" cy="293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Louvain method was used for this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network has 12 communities</a:t>
            </a:r>
          </a:p>
          <a:p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modularity is equal to 0.450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seven communities have different colors</a:t>
            </a: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938DB1-B33A-2C3A-3FE3-FEEEF152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52259" y="1600492"/>
            <a:ext cx="3880760" cy="460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49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K-core (k-shell) </a:t>
            </a:r>
            <a:r>
              <a:rPr lang="it-IT" sz="1800" b="1" dirty="0" err="1"/>
              <a:t>decomposition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002304" y="2768172"/>
            <a:ext cx="3989295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k-shells is equal to 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circle corresponds to the 43th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coldest colors are equal to the first shells while the warmest are equal to the last ones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B62EA1-961A-D2F6-F331-D478CF4E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880667"/>
            <a:ext cx="4235822" cy="3989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75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Advanced topics in network analysis</a:t>
            </a:r>
            <a:endParaRPr lang="it-IT" sz="24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Link </a:t>
            </a:r>
            <a:r>
              <a:rPr lang="it-IT" sz="1800" b="1" dirty="0" err="1"/>
              <a:t>prediction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2196D5-89D4-8FEC-41F0-215B7600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9" y="2275114"/>
            <a:ext cx="4078949" cy="3399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EAB652-6AA3-F40C-4818-601FBBB5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1" y="2290279"/>
            <a:ext cx="3973837" cy="338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6D210FA-26CC-69DC-0E5E-6E683087EDE9}"/>
              </a:ext>
            </a:extLst>
          </p:cNvPr>
          <p:cNvCxnSpPr>
            <a:cxnSpLocks/>
          </p:cNvCxnSpPr>
          <p:nvPr/>
        </p:nvCxnSpPr>
        <p:spPr>
          <a:xfrm>
            <a:off x="4665909" y="2275114"/>
            <a:ext cx="0" cy="3614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302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Advanced topics in network analysis</a:t>
            </a:r>
            <a:endParaRPr lang="it-IT" sz="24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Link </a:t>
            </a:r>
            <a:r>
              <a:rPr lang="it-IT" sz="1800" b="1" dirty="0" err="1"/>
              <a:t>prediction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DFE9B1-A562-0073-AF59-DFE18814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42" y="2088776"/>
            <a:ext cx="5210999" cy="3725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3568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Failures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4F86893-2DF3-35EF-57D6-B7A3C10C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026024"/>
            <a:ext cx="4624137" cy="3711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8C93042-E3BF-1E2D-749B-B6A703719949}"/>
              </a:ext>
            </a:extLst>
          </p:cNvPr>
          <p:cNvSpPr txBox="1">
            <a:spLocks/>
          </p:cNvSpPr>
          <p:nvPr/>
        </p:nvSpPr>
        <p:spPr>
          <a:xfrm>
            <a:off x="5109882" y="2931460"/>
            <a:ext cx="3863789" cy="1613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Initially the size of the </a:t>
            </a:r>
            <a:r>
              <a:rPr lang="en-US" sz="1800" b="1" dirty="0" err="1"/>
              <a:t>scc</a:t>
            </a:r>
            <a:r>
              <a:rPr lang="en-US" sz="1800" dirty="0"/>
              <a:t> is 745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trend of the straight line leads us to think that it is a scale free network</a:t>
            </a:r>
          </a:p>
        </p:txBody>
      </p:sp>
    </p:spTree>
    <p:extLst>
      <p:ext uri="{BB962C8B-B14F-4D97-AF65-F5344CB8AC3E}">
        <p14:creationId xmlns:p14="http://schemas.microsoft.com/office/powerpoint/2010/main" val="3286457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Attack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AA37F5CC-09A2-B5C6-F7D5-3D87644002A2}"/>
              </a:ext>
            </a:extLst>
          </p:cNvPr>
          <p:cNvCxnSpPr>
            <a:cxnSpLocks/>
          </p:cNvCxnSpPr>
          <p:nvPr/>
        </p:nvCxnSpPr>
        <p:spPr>
          <a:xfrm>
            <a:off x="4610198" y="2184978"/>
            <a:ext cx="0" cy="37041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2D61B6B7-BE7D-C00D-9237-61E18A23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184978"/>
            <a:ext cx="4014536" cy="3614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C73681-341C-BD81-0490-5E81821E8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00" y="2184978"/>
            <a:ext cx="4033317" cy="3614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8729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8522" y="1416426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Attack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9F7EA5B-A163-2DBA-6825-B9A5D53D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2002988"/>
            <a:ext cx="4045022" cy="3680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43C0982-2603-317C-C0F4-6D06C45722FC}"/>
              </a:ext>
            </a:extLst>
          </p:cNvPr>
          <p:cNvSpPr txBox="1">
            <a:spLocks/>
          </p:cNvSpPr>
          <p:nvPr/>
        </p:nvSpPr>
        <p:spPr>
          <a:xfrm>
            <a:off x="4572000" y="3197847"/>
            <a:ext cx="4401672" cy="1290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As can be seen from the trend of the various lines following the attacks, the network appears to be of the scale-free type</a:t>
            </a:r>
          </a:p>
        </p:txBody>
      </p:sp>
    </p:spTree>
    <p:extLst>
      <p:ext uri="{BB962C8B-B14F-4D97-AF65-F5344CB8AC3E}">
        <p14:creationId xmlns:p14="http://schemas.microsoft.com/office/powerpoint/2010/main" val="99622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77829"/>
            <a:ext cx="8323726" cy="13059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datasets were used, provided by the </a:t>
            </a:r>
            <a:r>
              <a:rPr lang="en-US" sz="1800" dirty="0" err="1"/>
              <a:t>konect</a:t>
            </a:r>
            <a:r>
              <a:rPr lang="en-US" sz="1800" dirty="0"/>
              <a:t> website: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Directed graph in csv format, representing a directed network contains front-page hyperlinks between blogs in the context of the 2004 US election.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CSV file containing the list of all nodes and their political orientation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C56D774-DB0C-CE3F-ABB4-6CD687BC1F0C}"/>
              </a:ext>
            </a:extLst>
          </p:cNvPr>
          <p:cNvSpPr txBox="1">
            <a:spLocks/>
          </p:cNvSpPr>
          <p:nvPr/>
        </p:nvSpPr>
        <p:spPr>
          <a:xfrm>
            <a:off x="417179" y="4923040"/>
            <a:ext cx="8323726" cy="84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carry out the analysis on the network, various operations were carried out on the two datasets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A161239-24E2-3878-FEFF-52482387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71" y="3117727"/>
            <a:ext cx="1259542" cy="1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365191"/>
            <a:ext cx="8323726" cy="135462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Comparing myself with the analyzes and results obtained from the following paper: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     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FDC0757-17A4-B4AC-C8A9-708ACCFFB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34983"/>
              </p:ext>
            </p:extLst>
          </p:nvPr>
        </p:nvGraphicFramePr>
        <p:xfrm>
          <a:off x="842682" y="1631021"/>
          <a:ext cx="7270377" cy="822960"/>
        </p:xfrm>
        <a:graphic>
          <a:graphicData uri="http://schemas.openxmlformats.org/drawingml/2006/table">
            <a:tbl>
              <a:tblPr/>
              <a:tblGrid>
                <a:gridCol w="7270377">
                  <a:extLst>
                    <a:ext uri="{9D8B030D-6E8A-4147-A177-3AD203B41FA5}">
                      <a16:colId xmlns:a16="http://schemas.microsoft.com/office/drawing/2014/main" val="1089974935"/>
                    </a:ext>
                  </a:extLst>
                </a:gridCol>
              </a:tblGrid>
              <a:tr h="267363">
                <a:tc>
                  <a:txBody>
                    <a:bodyPr/>
                    <a:lstStyle/>
                    <a:p>
                      <a:r>
                        <a:rPr lang="en-US" sz="1600" dirty="0"/>
                        <a:t>“Lada A. Adamic and Natalie Glance. The political blogosphere and the 2004 US election: Divided they blog. In </a:t>
                      </a:r>
                      <a:r>
                        <a:rPr lang="en-US" sz="1600" i="1" dirty="0"/>
                        <a:t>Proc. Int. Workshop on Link </a:t>
                      </a:r>
                      <a:r>
                        <a:rPr lang="en-US" sz="1600" i="1" dirty="0" err="1"/>
                        <a:t>Discov</a:t>
                      </a:r>
                      <a:r>
                        <a:rPr lang="en-US" sz="1600" i="1" dirty="0"/>
                        <a:t>.</a:t>
                      </a:r>
                      <a:r>
                        <a:rPr lang="en-US" sz="1600" dirty="0"/>
                        <a:t>, pages 36–43, 2005.”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129175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BB218D69-F6D2-0179-04CB-B6523B10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8" y="2719812"/>
            <a:ext cx="4392706" cy="328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9FBE01-A176-E597-5E13-05E9031D083A}"/>
              </a:ext>
            </a:extLst>
          </p:cNvPr>
          <p:cNvSpPr txBox="1"/>
          <p:nvPr/>
        </p:nvSpPr>
        <p:spPr>
          <a:xfrm>
            <a:off x="5176484" y="2719811"/>
            <a:ext cx="39675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 </a:t>
            </a:r>
            <a:r>
              <a:rPr lang="en-US" sz="1600" dirty="0"/>
              <a:t>thought it appropriate to represent the following graph, which with another layout, is represented in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 nodes are the liberal blogs while the purple nodes are the democratic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Orange edges are hyperlinks between liberal-democratic, while pink edges are hyperlink between democratic-liberal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245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BD208-FAD5-3365-CE7F-6D82AB6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27B06F-7512-BA4E-0895-89013A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543003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this case, given that it is a direct network, I calculated the number of the strongly connected components and of the weakly connected components: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SCC = 422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WCC = 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FF9110-A650-D8D9-2851-E6CD318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5" y="2701110"/>
            <a:ext cx="3710153" cy="328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7F87DE-EA62-04D6-1CB5-E1504BCDD2E7}"/>
              </a:ext>
            </a:extLst>
          </p:cNvPr>
          <p:cNvSpPr txBox="1">
            <a:spLocks/>
          </p:cNvSpPr>
          <p:nvPr/>
        </p:nvSpPr>
        <p:spPr>
          <a:xfrm>
            <a:off x="5791200" y="3640825"/>
            <a:ext cx="3247697" cy="154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FFCCFF"/>
                </a:solidFill>
              </a:rPr>
              <a:t>Pink</a:t>
            </a:r>
            <a:r>
              <a:rPr lang="it-IT" sz="1600" dirty="0"/>
              <a:t> = SCC</a:t>
            </a:r>
          </a:p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B050"/>
                </a:solidFill>
              </a:rPr>
              <a:t>Green</a:t>
            </a:r>
            <a:r>
              <a:rPr lang="it-IT" sz="1600" dirty="0"/>
              <a:t> = WCC</a:t>
            </a:r>
          </a:p>
        </p:txBody>
      </p:sp>
    </p:spTree>
    <p:extLst>
      <p:ext uri="{BB962C8B-B14F-4D97-AF65-F5344CB8AC3E}">
        <p14:creationId xmlns:p14="http://schemas.microsoft.com/office/powerpoint/2010/main" val="42669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1872732"/>
            <a:ext cx="3198750" cy="167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network has</a:t>
            </a:r>
            <a:r>
              <a:rPr lang="en-US" sz="1800" dirty="0"/>
              <a:t>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1224 nodes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19025 </a:t>
            </a:r>
            <a:r>
              <a:rPr lang="en-US" sz="1400" dirty="0" err="1"/>
              <a:t>egdes</a:t>
            </a:r>
            <a:endParaRPr lang="en-US" sz="1400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4526D9C-92C0-399E-1317-25FC6BD52544}"/>
              </a:ext>
            </a:extLst>
          </p:cNvPr>
          <p:cNvSpPr txBox="1">
            <a:spLocks/>
          </p:cNvSpPr>
          <p:nvPr/>
        </p:nvSpPr>
        <p:spPr>
          <a:xfrm>
            <a:off x="288521" y="3429000"/>
            <a:ext cx="3422867" cy="167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is a direct network so the degree is divided into: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In-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Out- degree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Total degree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4E54E6-3A83-8A69-4BFA-D4D86524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48" y="1765601"/>
            <a:ext cx="4288723" cy="3819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2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10404"/>
            <a:ext cx="8283647" cy="129075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connected network has several properties:</a:t>
            </a:r>
            <a:endParaRPr lang="it-IT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network </a:t>
            </a:r>
            <a:r>
              <a:rPr lang="it-IT" sz="1400" dirty="0" err="1"/>
              <a:t>diameter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9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</a:t>
            </a:r>
            <a:r>
              <a:rPr lang="it-IT" sz="1400" dirty="0" err="1"/>
              <a:t>Path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3,390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Clustering </a:t>
            </a:r>
            <a:r>
              <a:rPr lang="it-IT" sz="1400" dirty="0" err="1"/>
              <a:t>coefficient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0,210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Graph</a:t>
            </a:r>
            <a:r>
              <a:rPr lang="it-IT" sz="1400" dirty="0"/>
              <a:t>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0,013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97CCBF-75F2-254C-AF96-740DF777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3" y="2817700"/>
            <a:ext cx="8127645" cy="313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73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average degree, 467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average degree is equal to 15,543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2D25F7-51DA-64BC-1C2F-AE57FF4C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22" y="1620957"/>
            <a:ext cx="4656913" cy="412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2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In-Degree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That Degree is equal to 337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AE4933B-A44D-32F8-1940-4B61B7A1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555919"/>
            <a:ext cx="4453807" cy="425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59000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653</Words>
  <Application>Microsoft Office PowerPoint</Application>
  <PresentationFormat>Presentazione su schermo (4:3)</PresentationFormat>
  <Paragraphs>127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 New</vt:lpstr>
      <vt:lpstr>Wingdings</vt:lpstr>
      <vt:lpstr>POLI</vt:lpstr>
      <vt:lpstr>Titolo presentazione sottotitolo</vt:lpstr>
      <vt:lpstr>Context and objective of the project activity</vt:lpstr>
      <vt:lpstr>Dataset</vt:lpstr>
      <vt:lpstr>Dataset</vt:lpstr>
      <vt:lpstr>Components</vt:lpstr>
      <vt:lpstr>Network properties</vt:lpstr>
      <vt:lpstr>Network properties</vt:lpstr>
      <vt:lpstr>Network properties</vt:lpstr>
      <vt:lpstr>Network properties</vt:lpstr>
      <vt:lpstr>Network properties</vt:lpstr>
      <vt:lpstr>Network properties</vt:lpstr>
      <vt:lpstr>Network properties</vt:lpstr>
      <vt:lpstr>Network properties</vt:lpstr>
      <vt:lpstr>Network model</vt:lpstr>
      <vt:lpstr>Centralities</vt:lpstr>
      <vt:lpstr>Centralities</vt:lpstr>
      <vt:lpstr>Centralities</vt:lpstr>
      <vt:lpstr>Centralities</vt:lpstr>
      <vt:lpstr>Centralities</vt:lpstr>
      <vt:lpstr>Centralities</vt:lpstr>
      <vt:lpstr>Community analysis</vt:lpstr>
      <vt:lpstr>Core-periphery analysis</vt:lpstr>
      <vt:lpstr>Advanced topics in network analysis</vt:lpstr>
      <vt:lpstr>Advanced topics in network analysis</vt:lpstr>
      <vt:lpstr>Robustness</vt:lpstr>
      <vt:lpstr>Robustness</vt:lpstr>
      <vt:lpstr>Robustness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Niccolò Balestrieri</cp:lastModifiedBy>
  <cp:revision>25</cp:revision>
  <dcterms:created xsi:type="dcterms:W3CDTF">2015-05-26T12:27:57Z</dcterms:created>
  <dcterms:modified xsi:type="dcterms:W3CDTF">2023-03-10T10:36:13Z</dcterms:modified>
</cp:coreProperties>
</file>